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662738" cy="992663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1" autoAdjust="0"/>
    <p:restoredTop sz="94660"/>
  </p:normalViewPr>
  <p:slideViewPr>
    <p:cSldViewPr>
      <p:cViewPr>
        <p:scale>
          <a:sx n="66" d="100"/>
          <a:sy n="66" d="100"/>
        </p:scale>
        <p:origin x="-1890" y="-40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4827" y="0"/>
            <a:ext cx="288635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043113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5964" y="4716466"/>
            <a:ext cx="5330813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4827" y="9428166"/>
            <a:ext cx="288635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14/02/2020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539460" y="8878234"/>
            <a:ext cx="3207686" cy="899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" t="2463" r="4265" b="4084"/>
          <a:stretch/>
        </p:blipFill>
        <p:spPr bwMode="auto">
          <a:xfrm>
            <a:off x="-984198" y="3535054"/>
            <a:ext cx="3610348" cy="3473242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5" r="5377" b="5185"/>
          <a:stretch/>
        </p:blipFill>
        <p:spPr bwMode="auto">
          <a:xfrm>
            <a:off x="-990441" y="6957315"/>
            <a:ext cx="3571246" cy="3480803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 descr="F:\JAVIER CARDENAS\ENERO 2020\ENERO 10\WhatsApp Image 2020-01-10 at 5.34.19 PM (1)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7" y="5283894"/>
            <a:ext cx="3529038" cy="3427033"/>
          </a:xfrm>
          <a:prstGeom prst="diamon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76" y="1806707"/>
            <a:ext cx="3440196" cy="347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9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0821" y="3558548"/>
            <a:ext cx="3632006" cy="3458841"/>
          </a:xfrm>
          <a:prstGeom prst="diamond">
            <a:avLst/>
          </a:prstGeom>
        </p:spPr>
      </p:pic>
      <p:pic>
        <p:nvPicPr>
          <p:cNvPr id="20" name="6 Imagen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37" y="1775885"/>
            <a:ext cx="3561741" cy="3521257"/>
          </a:xfrm>
          <a:prstGeom prst="diamond">
            <a:avLst/>
          </a:prstGeom>
        </p:spPr>
      </p:pic>
      <p:pic>
        <p:nvPicPr>
          <p:cNvPr id="21" name="7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0821" y="6957315"/>
            <a:ext cx="3606317" cy="3480803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04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FEBRERO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 Forma libre"/>
          <p:cNvSpPr/>
          <p:nvPr/>
        </p:nvSpPr>
        <p:spPr>
          <a:xfrm>
            <a:off x="4608909" y="8337376"/>
            <a:ext cx="2276475" cy="1552575"/>
          </a:xfrm>
          <a:custGeom>
            <a:avLst/>
            <a:gdLst>
              <a:gd name="connsiteX0" fmla="*/ 361950 w 2276475"/>
              <a:gd name="connsiteY0" fmla="*/ 76200 h 1552575"/>
              <a:gd name="connsiteX1" fmla="*/ 0 w 2276475"/>
              <a:gd name="connsiteY1" fmla="*/ 514350 h 1552575"/>
              <a:gd name="connsiteX2" fmla="*/ 0 w 2276475"/>
              <a:gd name="connsiteY2" fmla="*/ 514350 h 1552575"/>
              <a:gd name="connsiteX3" fmla="*/ 0 w 2276475"/>
              <a:gd name="connsiteY3" fmla="*/ 1552575 h 1552575"/>
              <a:gd name="connsiteX4" fmla="*/ 2276475 w 2276475"/>
              <a:gd name="connsiteY4" fmla="*/ 1543050 h 1552575"/>
              <a:gd name="connsiteX5" fmla="*/ 638175 w 2276475"/>
              <a:gd name="connsiteY5" fmla="*/ 0 h 1552575"/>
              <a:gd name="connsiteX6" fmla="*/ 361950 w 2276475"/>
              <a:gd name="connsiteY6" fmla="*/ 7620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6475" h="1552575">
                <a:moveTo>
                  <a:pt x="361950" y="76200"/>
                </a:moveTo>
                <a:lnTo>
                  <a:pt x="0" y="514350"/>
                </a:lnTo>
                <a:lnTo>
                  <a:pt x="0" y="514350"/>
                </a:lnTo>
                <a:lnTo>
                  <a:pt x="0" y="1552575"/>
                </a:lnTo>
                <a:lnTo>
                  <a:pt x="2276475" y="1543050"/>
                </a:lnTo>
                <a:lnTo>
                  <a:pt x="638175" y="0"/>
                </a:lnTo>
                <a:lnTo>
                  <a:pt x="361950" y="76200"/>
                </a:lnTo>
                <a:close/>
              </a:path>
            </a:pathLst>
          </a:custGeom>
          <a:solidFill>
            <a:srgbClr val="608E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P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408188" y="8841432"/>
            <a:ext cx="33389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276"/>
          <a:stretch/>
        </p:blipFill>
        <p:spPr>
          <a:xfrm>
            <a:off x="833700" y="5271675"/>
            <a:ext cx="3401180" cy="3439253"/>
          </a:xfrm>
          <a:prstGeom prst="diamond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17583"/>
          <a:stretch/>
        </p:blipFill>
        <p:spPr>
          <a:xfrm>
            <a:off x="838870" y="1837606"/>
            <a:ext cx="3401180" cy="3440419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420888" y="2624345"/>
            <a:ext cx="4437112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</a:t>
            </a:r>
          </a:p>
          <a:p>
            <a:pPr algn="r"/>
            <a:r>
              <a:rPr lang="es-ES" sz="14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y Adenda N° 04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  <a:endParaRPr lang="es-PE" sz="16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</a:t>
            </a: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FICHA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QUINCENAL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03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OI): </a:t>
            </a:r>
            <a:r>
              <a:rPr lang="es-ES" b="1" dirty="0">
                <a:solidFill>
                  <a:schemeClr val="bg1"/>
                </a:solidFill>
                <a:latin typeface="Arial Narrow" pitchFamily="34" charset="0"/>
              </a:rPr>
              <a:t>CANTA  -  HUAYLLAY 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ENERO 2020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smtClean="0">
                <a:solidFill>
                  <a:schemeClr val="bg1"/>
                </a:solidFill>
                <a:latin typeface="Arial Narrow" pitchFamily="34" charset="0"/>
              </a:rPr>
              <a:t>COPIA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3" name="5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2" r="17562"/>
          <a:stretch/>
        </p:blipFill>
        <p:spPr>
          <a:xfrm>
            <a:off x="-866535" y="3550941"/>
            <a:ext cx="3398328" cy="3465908"/>
          </a:xfrm>
          <a:prstGeom prst="diamond">
            <a:avLst/>
          </a:prstGeom>
        </p:spPr>
      </p:pic>
      <p:pic>
        <p:nvPicPr>
          <p:cNvPr id="14" name="21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17264" b="47384"/>
          <a:stretch/>
        </p:blipFill>
        <p:spPr>
          <a:xfrm>
            <a:off x="-878188" y="6998117"/>
            <a:ext cx="3398328" cy="3433545"/>
          </a:xfrm>
          <a:prstGeom prst="diamond">
            <a:avLst/>
          </a:prstGeom>
        </p:spPr>
      </p:pic>
    </p:spTree>
    <p:extLst>
      <p:ext uri="{BB962C8B-B14F-4D97-AF65-F5344CB8AC3E}">
        <p14:creationId xmlns:p14="http://schemas.microsoft.com/office/powerpoint/2010/main" val="2680923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6510</TotalTime>
  <Words>124</Words>
  <Application>Microsoft Office PowerPoint</Application>
  <PresentationFormat>A4 (210 x 297 mm)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 de Obra</cp:lastModifiedBy>
  <cp:revision>488</cp:revision>
  <cp:lastPrinted>2020-02-14T20:38:22Z</cp:lastPrinted>
  <dcterms:created xsi:type="dcterms:W3CDTF">2010-12-07T13:50:28Z</dcterms:created>
  <dcterms:modified xsi:type="dcterms:W3CDTF">2020-02-14T23:43:43Z</dcterms:modified>
</cp:coreProperties>
</file>