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1" autoAdjust="0"/>
    <p:restoredTop sz="94660"/>
  </p:normalViewPr>
  <p:slideViewPr>
    <p:cSldViewPr>
      <p:cViewPr>
        <p:scale>
          <a:sx n="106" d="100"/>
          <a:sy n="106" d="100"/>
        </p:scale>
        <p:origin x="-1860" y="101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6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15/07/2020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09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JULIO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23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28162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5" y="5262889"/>
            <a:ext cx="3431243" cy="349028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3550941"/>
            <a:ext cx="3437417" cy="34570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690" y="6966971"/>
            <a:ext cx="3426980" cy="3491174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" y="1837605"/>
            <a:ext cx="3452850" cy="3446290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09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smtClean="0">
                <a:solidFill>
                  <a:schemeClr val="bg1"/>
                </a:solidFill>
                <a:latin typeface="Arial Narrow" pitchFamily="34" charset="0"/>
              </a:rPr>
              <a:t>JULIO 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938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5904</TotalTime>
  <Words>124</Words>
  <Application>Microsoft Office PowerPoint</Application>
  <PresentationFormat>A4 (210 x 297 mm)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</cp:lastModifiedBy>
  <cp:revision>487</cp:revision>
  <cp:lastPrinted>2017-01-13T16:16:01Z</cp:lastPrinted>
  <dcterms:created xsi:type="dcterms:W3CDTF">2010-12-07T13:50:28Z</dcterms:created>
  <dcterms:modified xsi:type="dcterms:W3CDTF">2020-07-15T19:56:24Z</dcterms:modified>
</cp:coreProperties>
</file>