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508" r:id="rId1"/>
  </p:sldMasterIdLst>
  <p:notesMasterIdLst>
    <p:notesMasterId r:id="rId25"/>
  </p:notesMasterIdLst>
  <p:handoutMasterIdLst>
    <p:handoutMasterId r:id="rId26"/>
  </p:handoutMasterIdLst>
  <p:sldIdLst>
    <p:sldId id="271" r:id="rId2"/>
    <p:sldId id="272" r:id="rId3"/>
    <p:sldId id="274" r:id="rId4"/>
    <p:sldId id="275" r:id="rId5"/>
    <p:sldId id="276" r:id="rId6"/>
    <p:sldId id="277" r:id="rId7"/>
    <p:sldId id="280" r:id="rId8"/>
    <p:sldId id="279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</p:sldIdLst>
  <p:sldSz cx="6858000" cy="9906000" type="A4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94660" autoAdjust="0"/>
  </p:normalViewPr>
  <p:slideViewPr>
    <p:cSldViewPr>
      <p:cViewPr varScale="1">
        <p:scale>
          <a:sx n="61" d="100"/>
          <a:sy n="61" d="100"/>
        </p:scale>
        <p:origin x="-2844" y="-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790" y="-12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2DA9D-4B53-4A69-8C34-393958183855}" type="datetimeFigureOut">
              <a:rPr lang="es-ES" smtClean="0"/>
              <a:pPr/>
              <a:t>25/11/2011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E0F88-9C32-4A35-8AB4-7A94551F1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7DB39-0B24-48C6-BB60-52AAEB6BCCF4}" type="datetimeFigureOut">
              <a:rPr lang="es-ES" smtClean="0"/>
              <a:pPr/>
              <a:t>25/11/2011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6743700" y="4403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3632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028700" y="4072467"/>
            <a:ext cx="4800600" cy="2531533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B570D-138D-4225-9800-EBCC74FA08DA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16586" y="349571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3200400" y="305545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3271266" y="319193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317698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14350" y="550333"/>
            <a:ext cx="5829300" cy="2531533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73C34-BD75-454E-BAB1-3409FF876F41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71266" y="1482538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226314" y="2205736"/>
            <a:ext cx="6377940" cy="6604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6743700" y="27517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14300" y="3302000"/>
            <a:ext cx="6624828" cy="44026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16586" y="205620"/>
            <a:ext cx="6624828" cy="30906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26319" y="3962400"/>
            <a:ext cx="4860131" cy="2416881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D075-1A85-4AE0-8656-B3D130930935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14300" y="3522133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3200400" y="305545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3271266" y="319193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317698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770467"/>
            <a:ext cx="5829300" cy="2201333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6314" y="330200"/>
            <a:ext cx="6400800" cy="1096264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343400" y="9258808"/>
            <a:ext cx="2283714" cy="528320"/>
          </a:xfrm>
        </p:spPr>
        <p:txBody>
          <a:bodyPr/>
          <a:lstStyle/>
          <a:p>
            <a:fld id="{B5B680A0-F573-410A-8974-27A736CE5743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3422310" y="2275943"/>
            <a:ext cx="6691" cy="696158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226314" y="1981200"/>
            <a:ext cx="3028950" cy="67624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3600450" y="1981200"/>
            <a:ext cx="3028950" cy="67624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3429000" y="3178175"/>
            <a:ext cx="0" cy="60492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6858000" cy="209126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14300" y="1981200"/>
            <a:ext cx="6624828" cy="1320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09442" y="9232392"/>
            <a:ext cx="6624828" cy="4490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6314" y="2201333"/>
            <a:ext cx="3030141" cy="10587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3593498" y="2201333"/>
            <a:ext cx="3031331" cy="1056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14A26-6162-4B0C-870A-5984C1C1BC17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8600" y="9258808"/>
            <a:ext cx="2686050" cy="52832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14300" y="184912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226314" y="3569776"/>
            <a:ext cx="3031236" cy="551547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3600450" y="3569775"/>
            <a:ext cx="3028950" cy="552094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3200400" y="138094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3271266" y="1517424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1505713"/>
            <a:ext cx="342900" cy="637469"/>
          </a:xfrm>
        </p:spPr>
        <p:txBody>
          <a:bodyPr/>
          <a:lstStyle>
            <a:lvl1pPr algn="ctr">
              <a:defRPr/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3BA3-DF66-434A-BC48-2CE2175A71C9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1496474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6858000" cy="22453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14300" y="228939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2848-B971-4824-BF72-93689499EC05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00400" y="9135533"/>
            <a:ext cx="457200" cy="63746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14300" y="220133"/>
            <a:ext cx="6624828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17170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14300" y="880534"/>
            <a:ext cx="2057400" cy="847513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1320800"/>
            <a:ext cx="1771650" cy="1430867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85750" y="2861734"/>
            <a:ext cx="1771650" cy="5987169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14300" y="77046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2343150" y="990600"/>
            <a:ext cx="4229100" cy="7814733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971550" y="330200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042416" y="46668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28700" y="45173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7504E-A9F5-43AF-98DF-805D2BAF5602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6314" y="9260114"/>
            <a:ext cx="2537460" cy="52832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14300" y="77046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14300" y="220133"/>
            <a:ext cx="6624828" cy="43586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14300" y="880534"/>
            <a:ext cx="2057400" cy="847513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971550" y="330200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042416" y="46668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28700" y="451734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81" y="7264400"/>
            <a:ext cx="4400550" cy="1761067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50281" y="880534"/>
            <a:ext cx="4400550" cy="616373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50" y="1430867"/>
            <a:ext cx="1828800" cy="75946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341114" y="9251644"/>
            <a:ext cx="2283714" cy="528320"/>
          </a:xfrm>
        </p:spPr>
        <p:txBody>
          <a:bodyPr/>
          <a:lstStyle/>
          <a:p>
            <a:fld id="{595829AA-1CEB-44EE-AEEC-F5545764A9EF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6314" y="9260114"/>
            <a:ext cx="2688336" cy="52832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7F3-6799-4443-BD73-93A2D574A815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5257800" y="0"/>
            <a:ext cx="16002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6858000" cy="22453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847852" y="4735068"/>
            <a:ext cx="902106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5129784" y="4226102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5200650" y="4362585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186934" y="4347636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" y="440267"/>
            <a:ext cx="4914900" cy="840864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D26E5-EE09-462B-A874-70FEED5AEC15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543550" y="440269"/>
            <a:ext cx="1085850" cy="845220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1"/>
            <a:ext cx="6858000" cy="20126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343400" y="9251644"/>
            <a:ext cx="2283714" cy="528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65B3F9-DCE2-4006-8C2D-209351792AA2}" type="datetime1">
              <a:rPr lang="es-ES" smtClean="0"/>
              <a:pPr/>
              <a:t>25/11/2011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28600" y="9260114"/>
            <a:ext cx="2686050" cy="528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14300" y="1844184"/>
            <a:ext cx="662482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3200400" y="138094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3271266" y="1517424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57550" y="1502475"/>
            <a:ext cx="342900" cy="637469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226314" y="330200"/>
            <a:ext cx="6400800" cy="109626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26314" y="2201333"/>
            <a:ext cx="6400800" cy="66436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9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ANEXOS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LINEA BASE SOCIO ECONOMICA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01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167182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DISTRITO SAMUEL PASTOR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endParaRPr lang="es-MX" sz="200" dirty="0" smtClean="0"/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ENTREVISTA AL ALCALDE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ENTREVISTA AL RECIBIDOR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ENTREVISTA UGEL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ENTREVISTA A MICRO RED SALUD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FICHA DE OBSERVACIÓN</a:t>
            </a:r>
          </a:p>
          <a:p>
            <a:pPr marL="898525" indent="-457200" algn="l">
              <a:buBlip>
                <a:blip r:embed="rId7"/>
              </a:buBlip>
              <a:tabLst>
                <a:tab pos="533400" algn="l"/>
              </a:tabLst>
            </a:pPr>
            <a:r>
              <a:rPr lang="es-ES" dirty="0" smtClean="0"/>
              <a:t>ACTA DE REUNION INFORMATIVA</a:t>
            </a:r>
            <a:endParaRPr lang="es-MX" dirty="0" smtClean="0"/>
          </a:p>
          <a:p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Nº01-A 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ENTREVISTA AL ALCALDE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Nº 01-B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ENTREVISTA AL RECIBIDOR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01-C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ENTREVISTA EN LA UGEL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01-D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ENTREVISTA EN MICRO RED DE SALUD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01-E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ACTA DE REUNION INFORMATIVA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01-F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smtClean="0"/>
              <a:t>FICHA DE OBSERVACIÓN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02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23862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FICHA DE OBSERVACIÓN</a:t>
            </a:r>
          </a:p>
          <a:p>
            <a:endParaRPr lang="es-MX" dirty="0" smtClean="0"/>
          </a:p>
          <a:p>
            <a:pPr marL="704850" lvl="1" indent="365125" algn="l">
              <a:buBlip>
                <a:blip r:embed="rId7"/>
              </a:buBlip>
            </a:pPr>
            <a:r>
              <a:rPr lang="es-ES" sz="1600" b="1" dirty="0" smtClean="0"/>
              <a:t>ENTREVISTA A LA ALCALDESA</a:t>
            </a:r>
          </a:p>
          <a:p>
            <a:pPr marL="704850" lvl="1" indent="365125" algn="l">
              <a:buBlip>
                <a:blip r:embed="rId7"/>
              </a:buBlip>
            </a:pPr>
            <a:r>
              <a:rPr lang="es-ES" sz="1600" b="1" dirty="0" smtClean="0"/>
              <a:t>FICHA DE OBSERVACION</a:t>
            </a:r>
          </a:p>
          <a:p>
            <a:pPr marL="704850" lvl="1" indent="365125" algn="l">
              <a:buBlip>
                <a:blip r:embed="rId7"/>
              </a:buBlip>
            </a:pPr>
            <a:r>
              <a:rPr lang="es-ES" sz="1600" b="1" dirty="0" smtClean="0"/>
              <a:t>ACTA DE REUNION INFORMATIVA</a:t>
            </a:r>
          </a:p>
          <a:p>
            <a:pPr marL="704850" lvl="1" indent="365125" algn="l">
              <a:buBlip>
                <a:blip r:embed="rId7"/>
              </a:buBlip>
            </a:pPr>
            <a:r>
              <a:rPr lang="es-ES" sz="1600" b="1" dirty="0" smtClean="0"/>
              <a:t>DIRECTORIO MUNICIPAL</a:t>
            </a:r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02 - A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23862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ENTREVISTA A LA ALCALDESA</a:t>
            </a:r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02 - B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23862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FICHA DE OBSERVACIÓN</a:t>
            </a:r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02 - C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23862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ACTA DE REUNION INFORMATIVA</a:t>
            </a:r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02 - D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238620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DIRECTORIO MUNICIPAL</a:t>
            </a:r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095744"/>
            <a:ext cx="6286544" cy="857256"/>
          </a:xfrm>
        </p:spPr>
        <p:txBody>
          <a:bodyPr>
            <a:noAutofit/>
          </a:bodyPr>
          <a:lstStyle/>
          <a:p>
            <a:r>
              <a:rPr lang="es-MX" sz="2400" dirty="0" smtClean="0"/>
              <a:t>DISTRITO DE QUILCA</a:t>
            </a:r>
          </a:p>
          <a:p>
            <a:endParaRPr lang="es-ES" dirty="0" smtClean="0"/>
          </a:p>
          <a:p>
            <a:pPr marL="542925" indent="355600" algn="l">
              <a:buBlip>
                <a:blip r:embed="rId7"/>
              </a:buBlip>
            </a:pPr>
            <a:r>
              <a:rPr lang="es-ES" dirty="0" smtClean="0"/>
              <a:t>ENTREVISTA AL ALCALDE</a:t>
            </a:r>
          </a:p>
          <a:p>
            <a:pPr marL="542925" indent="355600" algn="l">
              <a:buBlip>
                <a:blip r:embed="rId7"/>
              </a:buBlip>
            </a:pPr>
            <a:r>
              <a:rPr lang="es-ES" dirty="0" smtClean="0"/>
              <a:t>ENTREVISTA EN LA UGEL </a:t>
            </a:r>
          </a:p>
          <a:p>
            <a:pPr marL="542925" indent="355600" algn="l">
              <a:buBlip>
                <a:blip r:embed="rId7"/>
              </a:buBlip>
            </a:pPr>
            <a:r>
              <a:rPr lang="es-ES" dirty="0" smtClean="0"/>
              <a:t>ENTREVISTA EN MICRO RED DE             	SALUD</a:t>
            </a:r>
          </a:p>
          <a:p>
            <a:pPr marL="542925" indent="355600" algn="l">
              <a:buBlip>
                <a:blip r:embed="rId7"/>
              </a:buBlip>
            </a:pPr>
            <a:r>
              <a:rPr lang="es-ES" dirty="0" smtClean="0"/>
              <a:t>FICHA DE OBSERVACION</a:t>
            </a:r>
          </a:p>
          <a:p>
            <a:pPr marL="542925" indent="355600" algn="l">
              <a:buBlip>
                <a:blip r:embed="rId7"/>
              </a:buBlip>
            </a:pPr>
            <a:r>
              <a:rPr lang="es-ES" dirty="0" smtClean="0"/>
              <a:t>ACTA DE REUNION INFORMATIVA</a:t>
            </a:r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03 - A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571456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ENTREVISTA AL ALCALDE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03 - B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571456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ENTREVISTA EN LA UGEL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03 - C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571456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ENTREVISTA EN MICRO RED DE SALUD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03 - D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571456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FICHA DE OBSERVACIÓN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03 - E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300" dirty="0" smtClean="0"/>
              <a:t>ACTA DE REUNION INFORMATIVA</a:t>
            </a:r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04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INFORME DE PROCESAMIENTO DE DATOS</a:t>
            </a:r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05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ENCUESTAS SOCIO ECONOMICAS</a:t>
            </a:r>
          </a:p>
          <a:p>
            <a:endParaRPr lang="es-ES" dirty="0" smtClean="0"/>
          </a:p>
          <a:p>
            <a:pPr marL="892175" lvl="1" indent="441325" algn="l">
              <a:buBlip>
                <a:blip r:embed="rId7"/>
              </a:buBlip>
            </a:pPr>
            <a:r>
              <a:rPr lang="es-ES" sz="1600" b="1" dirty="0" smtClean="0"/>
              <a:t>SAMUEL PASTOR</a:t>
            </a:r>
          </a:p>
          <a:p>
            <a:pPr marL="892175" lvl="1" indent="441325" algn="l">
              <a:buBlip>
                <a:blip r:embed="rId7"/>
              </a:buBlip>
            </a:pPr>
            <a:r>
              <a:rPr lang="es-ES" sz="1600" b="1" dirty="0" smtClean="0"/>
              <a:t>QUILCA</a:t>
            </a:r>
          </a:p>
          <a:p>
            <a:pPr marL="892175" lvl="1" indent="441325" algn="l">
              <a:buBlip>
                <a:blip r:embed="rId7"/>
              </a:buBlip>
            </a:pPr>
            <a:r>
              <a:rPr lang="es-ES" sz="1600" b="1" dirty="0" smtClean="0"/>
              <a:t>MATARANI</a:t>
            </a:r>
          </a:p>
          <a:p>
            <a:pPr marL="892175" lvl="1" indent="441325" algn="l">
              <a:buBlip>
                <a:blip r:embed="rId7"/>
              </a:buBlip>
            </a:pPr>
            <a:r>
              <a:rPr lang="es-ES" sz="1600" b="1" dirty="0" smtClean="0"/>
              <a:t>ISLAY</a:t>
            </a:r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05 - A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SAMUEL PASTOR</a:t>
            </a:r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05 - B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QUILCA</a:t>
            </a:r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Personalizado 13">
      <a:dk1>
        <a:sysClr val="windowText" lastClr="000000"/>
      </a:dk1>
      <a:lt1>
        <a:sysClr val="window" lastClr="FFFFFF"/>
      </a:lt1>
      <a:dk2>
        <a:srgbClr val="3B3B3B"/>
      </a:dk2>
      <a:lt2>
        <a:srgbClr val="C5D9DF"/>
      </a:lt2>
      <a:accent1>
        <a:srgbClr val="6EA0B0"/>
      </a:accent1>
      <a:accent2>
        <a:srgbClr val="CCAF0A"/>
      </a:accent2>
      <a:accent3>
        <a:srgbClr val="4A7987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473</TotalTime>
  <Words>908</Words>
  <Application>Microsoft Office PowerPoint</Application>
  <PresentationFormat>A4 (210 x 297 mm)</PresentationFormat>
  <Paragraphs>214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Civil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Company>CONSULTORIA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dtemporal</dc:creator>
  <cp:lastModifiedBy>Asistente Proyecto</cp:lastModifiedBy>
  <cp:revision>59</cp:revision>
  <dcterms:created xsi:type="dcterms:W3CDTF">2010-10-01T14:53:01Z</dcterms:created>
  <dcterms:modified xsi:type="dcterms:W3CDTF">2011-11-26T00:17:33Z</dcterms:modified>
</cp:coreProperties>
</file>