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4660"/>
  </p:normalViewPr>
  <p:slideViewPr>
    <p:cSldViewPr>
      <p:cViewPr>
        <p:scale>
          <a:sx n="106" d="100"/>
          <a:sy n="106" d="100"/>
        </p:scale>
        <p:origin x="-1014" y="163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17/08/2020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10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AGOSTO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5" y="1837605"/>
            <a:ext cx="3460275" cy="3446290"/>
          </a:xfrm>
          <a:prstGeom prst="diamond">
            <a:avLst/>
          </a:prstGeom>
        </p:spPr>
      </p:pic>
      <p:pic>
        <p:nvPicPr>
          <p:cNvPr id="16" name="8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26" y="3547805"/>
            <a:ext cx="3508215" cy="3469044"/>
          </a:xfrm>
          <a:prstGeom prst="diamond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" y="5262889"/>
            <a:ext cx="3513864" cy="3462359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10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AGOSTO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95" y="6970551"/>
            <a:ext cx="3477922" cy="3506457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436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5914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488</cp:revision>
  <cp:lastPrinted>2017-01-13T16:16:01Z</cp:lastPrinted>
  <dcterms:created xsi:type="dcterms:W3CDTF">2010-12-07T13:50:28Z</dcterms:created>
  <dcterms:modified xsi:type="dcterms:W3CDTF">2020-08-17T14:31:19Z</dcterms:modified>
</cp:coreProperties>
</file>