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800850" cy="993298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>
        <p:scale>
          <a:sx n="89" d="100"/>
          <a:sy n="89" d="100"/>
        </p:scale>
        <p:origin x="-1392" y="30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3076" y="0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81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9" y="4719483"/>
            <a:ext cx="5441316" cy="446849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34198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3076" y="9434198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15/09/2020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4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41" y="1830080"/>
            <a:ext cx="3536892" cy="3499247"/>
          </a:xfrm>
          <a:prstGeom prst="diamond">
            <a:avLst/>
          </a:prstGeom>
        </p:spPr>
      </p:pic>
      <p:pic>
        <p:nvPicPr>
          <p:cNvPr id="19" name="3 Imagen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1" y="5270457"/>
            <a:ext cx="3488870" cy="3475148"/>
          </a:xfrm>
          <a:prstGeom prst="diamond">
            <a:avLst/>
          </a:prstGeom>
        </p:spPr>
      </p:pic>
      <p:pic>
        <p:nvPicPr>
          <p:cNvPr id="20" name="6 Imagen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5"/>
          </a:xfrm>
          <a:prstGeom prst="diamond">
            <a:avLst/>
          </a:prstGeom>
        </p:spPr>
      </p:pic>
      <p:pic>
        <p:nvPicPr>
          <p:cNvPr id="21" name="1 Imagen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933195" y="6991300"/>
            <a:ext cx="3453335" cy="3506438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11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SETIEMBRE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4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41" y="1830080"/>
            <a:ext cx="3536892" cy="3499247"/>
          </a:xfrm>
          <a:prstGeom prst="diamond">
            <a:avLst/>
          </a:prstGeom>
        </p:spPr>
      </p:pic>
      <p:pic>
        <p:nvPicPr>
          <p:cNvPr id="19" name="3 Imagen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1" y="5270457"/>
            <a:ext cx="3488870" cy="3475148"/>
          </a:xfrm>
          <a:prstGeom prst="diamond">
            <a:avLst/>
          </a:prstGeom>
        </p:spPr>
      </p:pic>
      <p:pic>
        <p:nvPicPr>
          <p:cNvPr id="20" name="6 Imagen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5"/>
          </a:xfrm>
          <a:prstGeom prst="diamond">
            <a:avLst/>
          </a:prstGeom>
        </p:spPr>
      </p:pic>
      <p:pic>
        <p:nvPicPr>
          <p:cNvPr id="21" name="1 Imagen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933195" y="6991300"/>
            <a:ext cx="3453335" cy="3506438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11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SETIEMBRE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135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5936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489</cp:revision>
  <cp:lastPrinted>2020-09-15T16:27:47Z</cp:lastPrinted>
  <dcterms:created xsi:type="dcterms:W3CDTF">2010-12-07T13:50:28Z</dcterms:created>
  <dcterms:modified xsi:type="dcterms:W3CDTF">2020-09-15T16:29:01Z</dcterms:modified>
</cp:coreProperties>
</file>