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>
        <p:scale>
          <a:sx n="84" d="100"/>
          <a:sy n="84" d="100"/>
        </p:scale>
        <p:origin x="-1482" y="73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8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8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8" y="1846392"/>
            <a:ext cx="3474718" cy="3425283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1" y="5283894"/>
            <a:ext cx="3518927" cy="3427033"/>
          </a:xfrm>
          <a:prstGeom prst="diamond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022" y="3545375"/>
            <a:ext cx="3509376" cy="3471474"/>
          </a:xfrm>
          <a:prstGeom prst="diamond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5310" y="6966972"/>
            <a:ext cx="3612401" cy="3503784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OCTUBRE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8" y="1846392"/>
            <a:ext cx="3474718" cy="3425283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1" y="5283894"/>
            <a:ext cx="3518927" cy="3427033"/>
          </a:xfrm>
          <a:prstGeom prst="diamond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022" y="3545375"/>
            <a:ext cx="3509376" cy="3471474"/>
          </a:xfrm>
          <a:prstGeom prst="diamond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5310" y="6966972"/>
            <a:ext cx="3612401" cy="3503784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OCTUBRE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29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5926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489</cp:revision>
  <cp:lastPrinted>2017-01-13T16:16:01Z</cp:lastPrinted>
  <dcterms:created xsi:type="dcterms:W3CDTF">2010-12-07T13:50:28Z</dcterms:created>
  <dcterms:modified xsi:type="dcterms:W3CDTF">2020-10-15T21:18:10Z</dcterms:modified>
</cp:coreProperties>
</file>