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800850" cy="993298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1" autoAdjust="0"/>
    <p:restoredTop sz="94660"/>
  </p:normalViewPr>
  <p:slideViewPr>
    <p:cSldViewPr>
      <p:cViewPr>
        <p:scale>
          <a:sx n="84" d="100"/>
          <a:sy n="84" d="100"/>
        </p:scale>
        <p:origin x="-1482" y="18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3076" y="0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810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9" y="4719483"/>
            <a:ext cx="5441316" cy="446849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9434198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3076" y="9434198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8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microsoft.com/office/2007/relationships/hdphoto" Target="../media/hdphoto1.wdp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1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0.jpeg"/><Relationship Id="rId10" Type="http://schemas.openxmlformats.org/officeDocument/2006/relationships/image" Target="../media/image9.png"/><Relationship Id="rId19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1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8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microsoft.com/office/2007/relationships/hdphoto" Target="../media/hdphoto1.wdp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1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0.jpeg"/><Relationship Id="rId10" Type="http://schemas.openxmlformats.org/officeDocument/2006/relationships/image" Target="../media/image9.png"/><Relationship Id="rId19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" y="5262889"/>
            <a:ext cx="3513864" cy="3462359"/>
          </a:xfrm>
          <a:prstGeom prst="diamond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8" y="1846392"/>
            <a:ext cx="3474718" cy="3425283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91" y="5283894"/>
            <a:ext cx="3518927" cy="3427033"/>
          </a:xfrm>
          <a:prstGeom prst="diamond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022" y="3545375"/>
            <a:ext cx="3509376" cy="3471474"/>
          </a:xfrm>
          <a:prstGeom prst="diamond">
            <a:avLst/>
          </a:prstGeom>
        </p:spPr>
      </p:pic>
      <p:pic>
        <p:nvPicPr>
          <p:cNvPr id="22" name="6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66" y="1837606"/>
            <a:ext cx="3508166" cy="3449248"/>
          </a:xfrm>
          <a:prstGeom prst="diamond">
            <a:avLst/>
          </a:prstGeom>
        </p:spPr>
      </p:pic>
      <p:pic>
        <p:nvPicPr>
          <p:cNvPr id="23" name="3 Imagen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7" y="5254047"/>
            <a:ext cx="3504581" cy="3505290"/>
          </a:xfrm>
          <a:prstGeom prst="diamond">
            <a:avLst/>
          </a:prstGeom>
        </p:spPr>
      </p:pic>
      <p:pic>
        <p:nvPicPr>
          <p:cNvPr id="24" name="4 Imagen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495" y="3550941"/>
            <a:ext cx="3529625" cy="3471826"/>
          </a:xfrm>
          <a:prstGeom prst="diamond">
            <a:avLst/>
          </a:prstGeom>
        </p:spPr>
      </p:pic>
      <p:pic>
        <p:nvPicPr>
          <p:cNvPr id="25" name="21 Imagen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817" y="6970551"/>
            <a:ext cx="3502111" cy="3531473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13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NOVIEMBRE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" y="5262889"/>
            <a:ext cx="3513864" cy="3462359"/>
          </a:xfrm>
          <a:prstGeom prst="diamond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8" y="1846392"/>
            <a:ext cx="3474718" cy="3425283"/>
          </a:xfrm>
          <a:prstGeom prst="diamond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91" y="5283894"/>
            <a:ext cx="3518927" cy="3427033"/>
          </a:xfrm>
          <a:prstGeom prst="diamond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022" y="3545375"/>
            <a:ext cx="3509376" cy="3471474"/>
          </a:xfrm>
          <a:prstGeom prst="diamond">
            <a:avLst/>
          </a:prstGeom>
        </p:spPr>
      </p:pic>
      <p:pic>
        <p:nvPicPr>
          <p:cNvPr id="22" name="6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66" y="1837606"/>
            <a:ext cx="3508166" cy="3449248"/>
          </a:xfrm>
          <a:prstGeom prst="diamond">
            <a:avLst/>
          </a:prstGeom>
        </p:spPr>
      </p:pic>
      <p:pic>
        <p:nvPicPr>
          <p:cNvPr id="23" name="3 Imagen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7" y="5254047"/>
            <a:ext cx="3504581" cy="3505290"/>
          </a:xfrm>
          <a:prstGeom prst="diamond">
            <a:avLst/>
          </a:prstGeom>
        </p:spPr>
      </p:pic>
      <p:pic>
        <p:nvPicPr>
          <p:cNvPr id="24" name="4 Imagen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495" y="3550941"/>
            <a:ext cx="3529625" cy="3471826"/>
          </a:xfrm>
          <a:prstGeom prst="diamond">
            <a:avLst/>
          </a:prstGeom>
        </p:spPr>
      </p:pic>
      <p:pic>
        <p:nvPicPr>
          <p:cNvPr id="25" name="21 Imagen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817" y="6970551"/>
            <a:ext cx="3502111" cy="3531473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13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NOVIEMBRE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87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5938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490</cp:revision>
  <cp:lastPrinted>2020-11-16T14:27:27Z</cp:lastPrinted>
  <dcterms:created xsi:type="dcterms:W3CDTF">2010-12-07T13:50:28Z</dcterms:created>
  <dcterms:modified xsi:type="dcterms:W3CDTF">2020-11-16T14:28:30Z</dcterms:modified>
</cp:coreProperties>
</file>