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4660"/>
  </p:normalViewPr>
  <p:slideViewPr>
    <p:cSldViewPr>
      <p:cViewPr>
        <p:scale>
          <a:sx n="66" d="100"/>
          <a:sy n="66" d="100"/>
        </p:scale>
        <p:origin x="2100" y="-107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6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11/01/2020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08188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03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ENERO 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08188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03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ENERO 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</p:spTree>
    <p:extLst>
      <p:ext uri="{BB962C8B-B14F-4D97-AF65-F5344CB8AC3E}">
        <p14:creationId xmlns:p14="http://schemas.microsoft.com/office/powerpoint/2010/main" val="2680923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5896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usuariodti</cp:lastModifiedBy>
  <cp:revision>485</cp:revision>
  <cp:lastPrinted>2017-01-13T16:16:01Z</cp:lastPrinted>
  <dcterms:created xsi:type="dcterms:W3CDTF">2010-12-07T13:50:28Z</dcterms:created>
  <dcterms:modified xsi:type="dcterms:W3CDTF">2020-01-11T15:23:50Z</dcterms:modified>
</cp:coreProperties>
</file>