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73" r:id="rId4"/>
    <p:sldId id="274" r:id="rId5"/>
    <p:sldId id="275" r:id="rId6"/>
    <p:sldId id="281" r:id="rId7"/>
    <p:sldId id="282" r:id="rId8"/>
    <p:sldId id="286" r:id="rId9"/>
    <p:sldId id="284" r:id="rId10"/>
    <p:sldId id="285" r:id="rId11"/>
    <p:sldId id="287" r:id="rId12"/>
    <p:sldId id="276" r:id="rId13"/>
    <p:sldId id="277" r:id="rId14"/>
    <p:sldId id="278" r:id="rId15"/>
    <p:sldId id="279" r:id="rId16"/>
    <p:sldId id="280" r:id="rId17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36">
          <p15:clr>
            <a:srgbClr val="A4A3A4"/>
          </p15:clr>
        </p15:guide>
        <p15:guide id="2" orient="horz" pos="451">
          <p15:clr>
            <a:srgbClr val="9AA0A6"/>
          </p15:clr>
        </p15:guide>
        <p15:guide id="3" orient="horz" pos="632">
          <p15:clr>
            <a:srgbClr val="9AA0A6"/>
          </p15:clr>
        </p15:guide>
        <p15:guide id="4" pos="7344">
          <p15:clr>
            <a:srgbClr val="9AA0A6"/>
          </p15:clr>
        </p15:guide>
        <p15:guide id="5" orient="horz" pos="4179">
          <p15:clr>
            <a:srgbClr val="9AA0A6"/>
          </p15:clr>
        </p15:guide>
        <p15:guide id="6" orient="horz" pos="1334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hmF38MhOV+evwxp1iBQKN1grR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595959"/>
    <a:srgbClr val="F3F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A426CD-488C-4553-B771-07CC1A9AD4EF}">
  <a:tblStyle styleId="{22A426CD-488C-4553-B771-07CC1A9AD4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95" autoAdjust="0"/>
  </p:normalViewPr>
  <p:slideViewPr>
    <p:cSldViewPr snapToGrid="0">
      <p:cViewPr varScale="1">
        <p:scale>
          <a:sx n="85" d="100"/>
          <a:sy n="85" d="100"/>
        </p:scale>
        <p:origin x="108" y="558"/>
      </p:cViewPr>
      <p:guideLst>
        <p:guide pos="336"/>
        <p:guide orient="horz" pos="451"/>
        <p:guide orient="horz" pos="632"/>
        <p:guide pos="7344"/>
        <p:guide orient="horz" pos="4179"/>
        <p:guide orient="horz" pos="1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s-P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‹Nº›</a:t>
            </a:fld>
            <a:endParaRPr lang="es-P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51350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23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115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195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573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008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9548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551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3986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145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434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8370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1950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0491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0955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6587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5a8b46e4_5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PE">
                <a:solidFill>
                  <a:srgbClr val="4564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7" name="Google Shape;127;g12c5a8b46e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04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609600" y="765175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>
            <a:spLocks noGrp="1"/>
          </p:cNvSpPr>
          <p:nvPr>
            <p:ph type="title"/>
          </p:nvPr>
        </p:nvSpPr>
        <p:spPr>
          <a:xfrm>
            <a:off x="609600" y="765175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>
            <a:spLocks noGrp="1"/>
          </p:cNvSpPr>
          <p:nvPr>
            <p:ph type="title"/>
          </p:nvPr>
        </p:nvSpPr>
        <p:spPr>
          <a:xfrm>
            <a:off x="609600" y="765175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1"/>
          </p:nvPr>
        </p:nvSpPr>
        <p:spPr>
          <a:xfrm rot="5400000">
            <a:off x="3833019" y="-1440656"/>
            <a:ext cx="4525962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7"/>
          <p:cNvSpPr txBox="1">
            <a:spLocks noGrp="1"/>
          </p:cNvSpPr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>
            <a:spLocks noGrp="1"/>
          </p:cNvSpPr>
          <p:nvPr>
            <p:ph type="title"/>
          </p:nvPr>
        </p:nvSpPr>
        <p:spPr>
          <a:xfrm>
            <a:off x="609600" y="765175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1"/>
          </p:nvPr>
        </p:nvSpPr>
        <p:spPr>
          <a:xfrm>
            <a:off x="609600" y="1782763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/>
          <p:nvPr/>
        </p:nvSpPr>
        <p:spPr>
          <a:xfrm>
            <a:off x="-96838" y="-458788"/>
            <a:ext cx="12385676" cy="33115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27575" y="2670175"/>
            <a:ext cx="2625725" cy="5302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609600" y="765175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Encabezado de sección">
  <p:cSld name="3_Encabezado de secció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0"/>
          <p:cNvPicPr preferRelativeResize="0"/>
          <p:nvPr/>
        </p:nvPicPr>
        <p:blipFill rotWithShape="1">
          <a:blip r:embed="rId2">
            <a:alphaModFix/>
          </a:blip>
          <a:srcRect l="159"/>
          <a:stretch/>
        </p:blipFill>
        <p:spPr>
          <a:xfrm>
            <a:off x="1564" y="1"/>
            <a:ext cx="1219043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0"/>
          <p:cNvSpPr txBox="1"/>
          <p:nvPr/>
        </p:nvSpPr>
        <p:spPr>
          <a:xfrm>
            <a:off x="11378889" y="6353524"/>
            <a:ext cx="69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00" tIns="60900" rIns="121800" bIns="609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2"/>
              <a:buFont typeface="Arial"/>
              <a:buNone/>
            </a:pPr>
            <a:fld id="{00000000-1234-1234-1234-123412341234}" type="slidenum">
              <a:rPr lang="es-PE" sz="1332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32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7"/>
          <p:cNvPicPr preferRelativeResize="0"/>
          <p:nvPr/>
        </p:nvPicPr>
        <p:blipFill rotWithShape="1">
          <a:blip r:embed="rId12">
            <a:alphaModFix amt="30000"/>
          </a:blip>
          <a:srcRect t="38832" r="32167" b="-2"/>
          <a:stretch/>
        </p:blipFill>
        <p:spPr>
          <a:xfrm>
            <a:off x="9767888" y="0"/>
            <a:ext cx="2424112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"/>
          <p:cNvSpPr txBox="1"/>
          <p:nvPr/>
        </p:nvSpPr>
        <p:spPr>
          <a:xfrm>
            <a:off x="646250" y="4324793"/>
            <a:ext cx="7107862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500" b="1" i="0" u="none" strike="noStrike" cap="none" dirty="0">
              <a:solidFill>
                <a:srgbClr val="1C4587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800" b="1" i="0" u="none" strike="noStrike" cap="none" dirty="0">
                <a:solidFill>
                  <a:srgbClr val="1C4587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Planeamiento Estratégico 2022-2023 </a:t>
            </a:r>
            <a:endParaRPr sz="2800" b="1" i="0" u="none" strike="noStrike" cap="none" dirty="0">
              <a:solidFill>
                <a:srgbClr val="1C4587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000" b="1" i="0" u="none" strike="noStrike" cap="none" dirty="0">
                <a:solidFill>
                  <a:srgbClr val="C6344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Mayo, 2022</a:t>
            </a:r>
            <a:endParaRPr sz="1600" b="1" i="0" u="none" strike="noStrike" cap="none" dirty="0">
              <a:solidFill>
                <a:srgbClr val="C6344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853514" y="2629875"/>
            <a:ext cx="6693334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PE" sz="4400" b="1" i="0" u="none" strike="noStrike" cap="none" dirty="0">
                <a:solidFill>
                  <a:srgbClr val="C6344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Oficina de Tecnología de la Información</a:t>
            </a:r>
            <a:endParaRPr sz="4400" b="0" i="0" u="none" strike="noStrike" cap="none" dirty="0">
              <a:solidFill>
                <a:srgbClr val="C6344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50" y="526300"/>
            <a:ext cx="4704375" cy="90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762" y="5692014"/>
            <a:ext cx="2103075" cy="1137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ASPECTOS A TRABAJAR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6" name="Google Shape;142;g12c5a8b46e4_5_0">
            <a:extLst>
              <a:ext uri="{FF2B5EF4-FFF2-40B4-BE49-F238E27FC236}">
                <a16:creationId xmlns="" xmlns:a16="http://schemas.microsoft.com/office/drawing/2014/main" id="{0398FB7A-7412-47D3-AC44-D7D97DF9B2BA}"/>
              </a:ext>
            </a:extLst>
          </p:cNvPr>
          <p:cNvSpPr txBox="1"/>
          <p:nvPr/>
        </p:nvSpPr>
        <p:spPr>
          <a:xfrm>
            <a:off x="844062" y="1877446"/>
            <a:ext cx="1028304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Objetivo de la OTI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Productos a la fecha por áreas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Productos a implementar con hitos por áreas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Beneficios de los productos por áreas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Riesgos y Acciones de mitigación</a:t>
            </a:r>
            <a:endParaRPr lang="es-MX" sz="2400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342900" indent="-342900" algn="just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Presupuesto por áreas 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es-MX" sz="2400" i="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es-MX" sz="2400" i="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es-MX" sz="2400" i="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722" y="1069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DISTRIBUCIÓN DE LA PRESENTACIÓN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aphicFrame>
        <p:nvGraphicFramePr>
          <p:cNvPr id="2" name="Tabla 2">
            <a:extLst>
              <a:ext uri="{FF2B5EF4-FFF2-40B4-BE49-F238E27FC236}">
                <a16:creationId xmlns="" xmlns:a16="http://schemas.microsoft.com/office/drawing/2014/main" id="{874662CF-EAE7-F007-6413-E32E9C1D2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532403"/>
              </p:ext>
            </p:extLst>
          </p:nvPr>
        </p:nvGraphicFramePr>
        <p:xfrm>
          <a:off x="2031999" y="2089589"/>
          <a:ext cx="8128000" cy="3581400"/>
        </p:xfrm>
        <a:graphic>
          <a:graphicData uri="http://schemas.openxmlformats.org/drawingml/2006/table">
            <a:tbl>
              <a:tblPr firstRow="1" bandRow="1">
                <a:tableStyleId>{22A426CD-488C-4553-B771-07CC1A9AD4EF}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1849262932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278485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RESPONSABLE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542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Presupuesto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Gestión Documental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Calidad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Lineamiento y políticas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>
                          <a:latin typeface="Century Gothic" panose="020B0502020202020204" pitchFamily="34" charset="0"/>
                        </a:rPr>
                        <a:t>Javier Herrera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677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Aplicaciones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Ciberseguridad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>
                          <a:latin typeface="Century Gothic" panose="020B0502020202020204" pitchFamily="34" charset="0"/>
                        </a:rPr>
                        <a:t>Maritza </a:t>
                      </a:r>
                      <a:r>
                        <a:rPr lang="es-PE" sz="1800" dirty="0" err="1">
                          <a:latin typeface="Century Gothic" panose="020B0502020202020204" pitchFamily="34" charset="0"/>
                        </a:rPr>
                        <a:t>Gutarra</a:t>
                      </a:r>
                      <a:endParaRPr lang="es-P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978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>
                          <a:latin typeface="Century Gothic" panose="020B0502020202020204" pitchFamily="34" charset="0"/>
                        </a:rPr>
                        <a:t>Jael Morales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511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Planificación con Direcciones de Línea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>
                          <a:latin typeface="Century Gothic" panose="020B0502020202020204" pitchFamily="34" charset="0"/>
                        </a:rPr>
                        <a:t>Miguel Coello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157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PE" sz="1800" dirty="0">
                          <a:latin typeface="Century Gothic" panose="020B0502020202020204" pitchFamily="34" charset="0"/>
                        </a:rPr>
                        <a:t>BIM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1800" dirty="0">
                          <a:latin typeface="Century Gothic" panose="020B0502020202020204" pitchFamily="34" charset="0"/>
                        </a:rPr>
                        <a:t>Sergio Narváez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9261385"/>
                  </a:ext>
                </a:extLst>
              </a:tr>
            </a:tbl>
          </a:graphicData>
        </a:graphic>
      </p:graphicFrame>
      <p:sp>
        <p:nvSpPr>
          <p:cNvPr id="7" name="Google Shape;132;g12c5a8b46e4_5_0">
            <a:extLst>
              <a:ext uri="{FF2B5EF4-FFF2-40B4-BE49-F238E27FC236}">
                <a16:creationId xmlns="" xmlns:a16="http://schemas.microsoft.com/office/drawing/2014/main" id="{B4C974FD-2598-9DD2-D87F-147F0E5DEC3B}"/>
              </a:ext>
            </a:extLst>
          </p:cNvPr>
          <p:cNvSpPr/>
          <p:nvPr/>
        </p:nvSpPr>
        <p:spPr>
          <a:xfrm>
            <a:off x="145972" y="5928981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>
                <a:solidFill>
                  <a:srgbClr val="980000"/>
                </a:solidFill>
                <a:latin typeface="Century Gothic" panose="020B0502020202020204" pitchFamily="34" charset="0"/>
              </a:rPr>
              <a:t>JUEVES 26</a:t>
            </a: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 DE MAYO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707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"/>
          <p:cNvSpPr txBox="1"/>
          <p:nvPr/>
        </p:nvSpPr>
        <p:spPr>
          <a:xfrm>
            <a:off x="646250" y="4324793"/>
            <a:ext cx="7107862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500" b="1" i="0" u="none" strike="noStrike" cap="none" dirty="0">
              <a:solidFill>
                <a:srgbClr val="1C4587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800" b="1" i="0" u="none" strike="noStrike" cap="none" dirty="0">
                <a:solidFill>
                  <a:srgbClr val="1C4587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Planeamiento </a:t>
            </a:r>
            <a:r>
              <a:rPr lang="es-PE" sz="2800" b="1" i="0" u="none" strike="noStrike" cap="none">
                <a:solidFill>
                  <a:srgbClr val="1C4587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Estratégico 2022-2023 </a:t>
            </a:r>
            <a:endParaRPr sz="2800" b="1" i="0" u="none" strike="noStrike" cap="none" dirty="0">
              <a:solidFill>
                <a:srgbClr val="1C4587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PE" sz="2000" b="1" i="0" u="none" strike="noStrike" cap="none" dirty="0">
                <a:solidFill>
                  <a:srgbClr val="C6344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Mayo, 2022</a:t>
            </a:r>
            <a:endParaRPr sz="1600" b="1" i="0" u="none" strike="noStrike" cap="none" dirty="0">
              <a:solidFill>
                <a:srgbClr val="C6344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853514" y="2629875"/>
            <a:ext cx="6693334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5400"/>
            </a:pPr>
            <a:r>
              <a:rPr lang="es-MX" sz="4400" b="1" dirty="0">
                <a:solidFill>
                  <a:srgbClr val="C6344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Planificación con Direcciones de Línea</a:t>
            </a: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50" y="526300"/>
            <a:ext cx="4704375" cy="90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762" y="5692014"/>
            <a:ext cx="2103075" cy="1137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55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ESTUDIOS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4" name="Google Shape;132;g12c5a8b46e4_5_0"/>
          <p:cNvSpPr/>
          <p:nvPr/>
        </p:nvSpPr>
        <p:spPr>
          <a:xfrm>
            <a:off x="697344" y="4045938"/>
            <a:ext cx="10911181" cy="260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90000" lvl="0">
              <a:buClr>
                <a:schemeClr val="accent2">
                  <a:lumMod val="75000"/>
                </a:schemeClr>
              </a:buClr>
              <a:buSzPts val="2200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Google Shape;132;g12c5a8b46e4_5_0"/>
          <p:cNvSpPr/>
          <p:nvPr/>
        </p:nvSpPr>
        <p:spPr>
          <a:xfrm>
            <a:off x="421657" y="1688638"/>
            <a:ext cx="11462553" cy="3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Desarrollar mejoras al Modulo de Seguimiento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la cartera de la Dirección de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Estudios. </a:t>
            </a:r>
            <a:endParaRPr lang="es-MX" sz="22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Implementar el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sistema de monitoreo de estudios como medidas de control para el avance oportuno de los contratos.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Analisis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, desarrollo e implementación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 módulos para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cada especialidad de Estudio con el fin de ampliar la funcionalidad del sistema, y adecuado control de los avances en la gestión de las 8 especialidades de Estudios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Implementar un tablero de mando con indicadores clave </a:t>
            </a:r>
            <a:r>
              <a:rPr lang="es-MX" sz="2200" b="1" dirty="0" err="1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KPIs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 para la toma de decisiones, donde se explotara la información actual y pasada en herramientas de Inteligencia de Negocios (BI), además  utilizar herramientas de predicción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partir de los datos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obtenidos o Analítica de Negocios(BA).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19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OBRAS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5" name="Google Shape;132;g12c5a8b46e4_5_0"/>
          <p:cNvSpPr/>
          <p:nvPr/>
        </p:nvSpPr>
        <p:spPr>
          <a:xfrm>
            <a:off x="1351622" y="1688638"/>
            <a:ext cx="9932464" cy="3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Desarrollar mejoras al Modulo de Seguimiento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la cartera de la Dirección de Obras.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Implementar un tablero de mando con indicadores clave </a:t>
            </a:r>
            <a:r>
              <a:rPr lang="es-MX" sz="2200" b="1" dirty="0" err="1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KPIs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 para la toma de decisiones, donde se explotara la información actual y pasada en herramientas de Inteligencia de Negocios (BI), además  utilizar herramientas de predicción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partir de los datos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obtenidos o Analítica de Negocios(BA).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90000" algn="just">
              <a:buClr>
                <a:schemeClr val="accent2">
                  <a:lumMod val="75000"/>
                </a:schemeClr>
              </a:buClr>
              <a:buSzPts val="2200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8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PUENTES</a:t>
            </a:r>
            <a:r>
              <a:rPr lang="es-PE" sz="2200" b="1" i="0" u="none" strike="noStrike" cap="none" dirty="0" smtClean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 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3" name="Google Shape;132;g12c5a8b46e4_5_0"/>
          <p:cNvSpPr/>
          <p:nvPr/>
        </p:nvSpPr>
        <p:spPr>
          <a:xfrm>
            <a:off x="145973" y="1452177"/>
            <a:ext cx="6772734" cy="781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+mj-lt"/>
              <a:buAutoNum type="arabicPeriod"/>
            </a:pPr>
            <a:r>
              <a:rPr lang="es-MX" sz="16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</a:t>
            </a: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la Dirección de Puentes, que realizara el Plan de Mantenimiento de Puentes, nuestra participación consistirá en:</a:t>
            </a:r>
          </a:p>
        </p:txBody>
      </p:sp>
      <p:sp>
        <p:nvSpPr>
          <p:cNvPr id="14" name="Google Shape;132;g12c5a8b46e4_5_0"/>
          <p:cNvSpPr/>
          <p:nvPr/>
        </p:nvSpPr>
        <p:spPr>
          <a:xfrm>
            <a:off x="567287" y="2252957"/>
            <a:ext cx="6351420" cy="2177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8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16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Capacitar </a:t>
            </a: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los especialista de las Unidades Zonales en los diferentes componentes del sistema de Puentes.</a:t>
            </a: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para que los especialista de las Unidades Zonales  mediante el aplicativo móvil de puentes identifiquen los puentes en situación crítica.</a:t>
            </a: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para que a los puentes identificados en situación critica se realice un inventario calificado, el cual permitirá mayor análisis para su mantenimiento</a:t>
            </a:r>
          </a:p>
          <a:p>
            <a:pPr marL="547200" lvl="0" indent="-457200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6"/>
          <a:srcRect l="11459" t="12929" r="12254" b="4916"/>
          <a:stretch/>
        </p:blipFill>
        <p:spPr>
          <a:xfrm>
            <a:off x="7193627" y="1777763"/>
            <a:ext cx="4723452" cy="4294048"/>
          </a:xfrm>
          <a:prstGeom prst="rect">
            <a:avLst/>
          </a:prstGeom>
        </p:spPr>
      </p:pic>
      <p:sp>
        <p:nvSpPr>
          <p:cNvPr id="16" name="Google Shape;132;g12c5a8b46e4_5_0"/>
          <p:cNvSpPr/>
          <p:nvPr/>
        </p:nvSpPr>
        <p:spPr>
          <a:xfrm>
            <a:off x="145972" y="4435719"/>
            <a:ext cx="6772735" cy="1952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+mj-lt"/>
              <a:buAutoNum type="arabicPeriod" startAt="2"/>
            </a:pP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Desarrollo de Modulo de Seguimiento a la cartera de puentes.</a:t>
            </a:r>
          </a:p>
          <a:p>
            <a:pPr marL="90000" algn="just">
              <a:buClr>
                <a:schemeClr val="accent2">
                  <a:lumMod val="75000"/>
                </a:schemeClr>
              </a:buClr>
              <a:buSzPts val="2200"/>
            </a:pPr>
            <a:endParaRPr lang="es-MX" sz="8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+mj-lt"/>
              <a:buAutoNum type="arabicPeriod" startAt="3"/>
            </a:pP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Implementación de </a:t>
            </a:r>
            <a:r>
              <a:rPr lang="es-MX" sz="16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un tablero </a:t>
            </a:r>
            <a:r>
              <a:rPr lang="es-MX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 mando con indicadores clave para la toma de decisiones, donde se explotara la información actual y pasada en herramientas de Inteligencia de Negocios (BI), y utilizar herramientas de predicción a partir de los datos obtenidos o Analítica de Negocios(BA).  </a:t>
            </a:r>
          </a:p>
        </p:txBody>
      </p:sp>
    </p:spTree>
    <p:extLst>
      <p:ext uri="{BB962C8B-B14F-4D97-AF65-F5344CB8AC3E}">
        <p14:creationId xmlns:p14="http://schemas.microsoft.com/office/powerpoint/2010/main" val="351305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CONTROL Y CALIDAD 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3" name="Google Shape;132;g12c5a8b46e4_5_0"/>
          <p:cNvSpPr/>
          <p:nvPr/>
        </p:nvSpPr>
        <p:spPr>
          <a:xfrm>
            <a:off x="145972" y="1452178"/>
            <a:ext cx="11462553" cy="168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Desarrollo de Modulo de  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a la Dirección de Puentes, que realizara el Plan de Mantenimiento de Puentes, nuestra participación consistirá en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Google Shape;132;g12c5a8b46e4_5_0"/>
          <p:cNvSpPr/>
          <p:nvPr/>
        </p:nvSpPr>
        <p:spPr>
          <a:xfrm>
            <a:off x="697344" y="4045938"/>
            <a:ext cx="10911181" cy="260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8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para que los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7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DERECHO DE VÍA 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3" name="Google Shape;132;g12c5a8b46e4_5_0"/>
          <p:cNvSpPr/>
          <p:nvPr/>
        </p:nvSpPr>
        <p:spPr>
          <a:xfrm>
            <a:off x="58723" y="1818193"/>
            <a:ext cx="11462553" cy="4514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Implementación del sistema  de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Derecho de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Via, para lo cual dicha dirección  debe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asignar un equipo de trabajo permanente para la integración y entrega de la información, asimismo se debe colocar como parte de las funciones de los trabajadores y en los TDR de los contratistas el uso de los sistemas SIGVIAL DERECHO DE VIA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. La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información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debe registrarse de manera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digital, los especialistas que hacen trabajo de campo deben hacer relevamiento de la información iniciando con los aplicativos móviles y web del sistema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Google Shape;132;g12c5a8b46e4_5_0"/>
          <p:cNvSpPr/>
          <p:nvPr/>
        </p:nvSpPr>
        <p:spPr>
          <a:xfrm>
            <a:off x="697344" y="5959613"/>
            <a:ext cx="10911181" cy="69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90000" lvl="0">
              <a:buClr>
                <a:schemeClr val="accent2">
                  <a:lumMod val="75000"/>
                </a:schemeClr>
              </a:buClr>
              <a:buSzPts val="2200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5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lvl="0" indent="-367200" algn="ctr">
              <a:buSzPts val="2200"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</a:t>
            </a:r>
            <a:r>
              <a:rPr lang="es-PE" sz="2200" b="1" dirty="0">
                <a:solidFill>
                  <a:srgbClr val="980000"/>
                </a:solidFill>
                <a:latin typeface="Century Gothic" panose="020B0502020202020204" pitchFamily="34" charset="0"/>
              </a:rPr>
              <a:t>GESTIÓN </a:t>
            </a: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VÍAL- Subdirección de Operaciones   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3" name="Google Shape;132;g12c5a8b46e4_5_0"/>
          <p:cNvSpPr/>
          <p:nvPr/>
        </p:nvSpPr>
        <p:spPr>
          <a:xfrm>
            <a:off x="145972" y="1452178"/>
            <a:ext cx="11462553" cy="168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Desarrollo de Sistema de Gestión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Operaciones - SIGO,  que incluye culminar Autorizaciones Especiales, Bonificaciones y Tarifa Diferenciada durante el 2022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Desarrollo el Sistema de Peajes el año 2023, que incluye la integración con un sistemas  .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Implementar en la Subdirección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Operaciones:</a:t>
            </a:r>
          </a:p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Google Shape;132;g12c5a8b46e4_5_0"/>
          <p:cNvSpPr/>
          <p:nvPr/>
        </p:nvSpPr>
        <p:spPr>
          <a:xfrm>
            <a:off x="518235" y="4472301"/>
            <a:ext cx="11090290" cy="148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8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Cobro 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del peaje electrónico (</a:t>
            </a:r>
            <a:r>
              <a:rPr lang="es-MX" sz="2200" b="1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telepeaje</a:t>
            </a: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Integración de Peajes Inteligentes a ITS nacional.</a:t>
            </a: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073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lvl="0" indent="-367200" algn="ctr">
              <a:buSzPts val="2200"/>
            </a:pPr>
            <a:r>
              <a:rPr lang="es-PE" sz="2200" b="1" dirty="0" smtClean="0">
                <a:solidFill>
                  <a:srgbClr val="980000"/>
                </a:solidFill>
                <a:latin typeface="Century Gothic" panose="020B0502020202020204" pitchFamily="34" charset="0"/>
              </a:rPr>
              <a:t>DIRECCIÓN DE GESTIÓN VÍAL - Subdirección de Conservación  </a:t>
            </a:r>
            <a:endParaRPr sz="2200" b="1" dirty="0">
              <a:solidFill>
                <a:srgbClr val="98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13" name="Google Shape;132;g12c5a8b46e4_5_0"/>
          <p:cNvSpPr/>
          <p:nvPr/>
        </p:nvSpPr>
        <p:spPr>
          <a:xfrm>
            <a:off x="145972" y="1452178"/>
            <a:ext cx="11462553" cy="168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Desarrollo de Modulo de  </a:t>
            </a:r>
          </a:p>
          <a:p>
            <a:pPr marL="547200" lvl="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800" b="1" dirty="0" smtClean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indent="-457200" algn="just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a la Dirección de Puentes, que realizara el Plan de Mantenimiento de Puentes, nuestra participación consistirá en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Google Shape;132;g12c5a8b46e4_5_0"/>
          <p:cNvSpPr/>
          <p:nvPr/>
        </p:nvSpPr>
        <p:spPr>
          <a:xfrm>
            <a:off x="697344" y="4045938"/>
            <a:ext cx="10911181" cy="260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t" anchorCtr="0">
            <a:noAutofit/>
          </a:bodyPr>
          <a:lstStyle/>
          <a:p>
            <a:pPr marL="547200" lvl="8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6" indent="-457200" algn="just">
              <a:buClr>
                <a:schemeClr val="accent2">
                  <a:lumMod val="75000"/>
                </a:schemeClr>
              </a:buClr>
              <a:buSzPts val="2200"/>
              <a:buFont typeface="Courier New" panose="02070309020205020404" pitchFamily="49" charset="0"/>
              <a:buChar char="o"/>
            </a:pPr>
            <a:r>
              <a:rPr lang="es-MX" sz="22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Apoyar para que los </a:t>
            </a:r>
            <a:r>
              <a:rPr lang="es-MX" sz="22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547200" lvl="0" indent="-457200">
              <a:buClr>
                <a:schemeClr val="accent2">
                  <a:lumMod val="75000"/>
                </a:schemeClr>
              </a:buClr>
              <a:buSzPts val="2200"/>
              <a:buFont typeface="Arial" panose="020B0604020202020204" pitchFamily="34" charset="0"/>
              <a:buChar char="•"/>
            </a:pPr>
            <a:endParaRPr lang="es-MX" sz="22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59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PRODUCTOS A LA FECHA POR EJE DE ACCIÓN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50F1B16B-A319-3E9F-0555-587A2B842964}"/>
              </a:ext>
            </a:extLst>
          </p:cNvPr>
          <p:cNvGrpSpPr/>
          <p:nvPr/>
        </p:nvGrpSpPr>
        <p:grpSpPr>
          <a:xfrm>
            <a:off x="557243" y="1353737"/>
            <a:ext cx="11105307" cy="4888574"/>
            <a:chOff x="557243" y="1353737"/>
            <a:chExt cx="11105307" cy="4888574"/>
          </a:xfrm>
        </p:grpSpPr>
        <p:sp>
          <p:nvSpPr>
            <p:cNvPr id="13" name="Google Shape;301;p14">
              <a:extLst>
                <a:ext uri="{FF2B5EF4-FFF2-40B4-BE49-F238E27FC236}">
                  <a16:creationId xmlns="" xmlns:a16="http://schemas.microsoft.com/office/drawing/2014/main" id="{EFE7C906-0E49-6564-3ED3-C888DA494880}"/>
                </a:ext>
              </a:extLst>
            </p:cNvPr>
            <p:cNvSpPr/>
            <p:nvPr/>
          </p:nvSpPr>
          <p:spPr>
            <a:xfrm>
              <a:off x="557243" y="2570436"/>
              <a:ext cx="3251597" cy="3666527"/>
            </a:xfrm>
            <a:custGeom>
              <a:avLst/>
              <a:gdLst/>
              <a:ahLst/>
              <a:cxnLst/>
              <a:rect l="l" t="t" r="r" b="b"/>
              <a:pathLst>
                <a:path w="3468370" h="2392679" extrusionOk="0">
                  <a:moveTo>
                    <a:pt x="3320186" y="0"/>
                  </a:moveTo>
                  <a:lnTo>
                    <a:pt x="147955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2244725"/>
                  </a:lnTo>
                  <a:lnTo>
                    <a:pt x="2311" y="2330261"/>
                  </a:lnTo>
                  <a:lnTo>
                    <a:pt x="18494" y="2374185"/>
                  </a:lnTo>
                  <a:lnTo>
                    <a:pt x="62418" y="2390368"/>
                  </a:lnTo>
                  <a:lnTo>
                    <a:pt x="147955" y="2392680"/>
                  </a:lnTo>
                  <a:lnTo>
                    <a:pt x="3320186" y="2392680"/>
                  </a:lnTo>
                  <a:lnTo>
                    <a:pt x="3405722" y="2390368"/>
                  </a:lnTo>
                  <a:lnTo>
                    <a:pt x="3449647" y="2374185"/>
                  </a:lnTo>
                  <a:lnTo>
                    <a:pt x="3465829" y="2330261"/>
                  </a:lnTo>
                  <a:lnTo>
                    <a:pt x="3468141" y="2244725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Google Shape;302;p14">
              <a:extLst>
                <a:ext uri="{FF2B5EF4-FFF2-40B4-BE49-F238E27FC236}">
                  <a16:creationId xmlns="" xmlns:a16="http://schemas.microsoft.com/office/drawing/2014/main" id="{074436E0-BCAC-E805-C340-16BA5AA4F19B}"/>
                </a:ext>
              </a:extLst>
            </p:cNvPr>
            <p:cNvSpPr/>
            <p:nvPr/>
          </p:nvSpPr>
          <p:spPr>
            <a:xfrm>
              <a:off x="4511025" y="2570425"/>
              <a:ext cx="3251597" cy="3671886"/>
            </a:xfrm>
            <a:custGeom>
              <a:avLst/>
              <a:gdLst/>
              <a:ahLst/>
              <a:cxnLst/>
              <a:rect l="l" t="t" r="r" b="b"/>
              <a:pathLst>
                <a:path w="3468370" h="2392679" extrusionOk="0">
                  <a:moveTo>
                    <a:pt x="3320186" y="0"/>
                  </a:moveTo>
                  <a:lnTo>
                    <a:pt x="147954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2244725"/>
                  </a:lnTo>
                  <a:lnTo>
                    <a:pt x="2311" y="2330261"/>
                  </a:lnTo>
                  <a:lnTo>
                    <a:pt x="18494" y="2374185"/>
                  </a:lnTo>
                  <a:lnTo>
                    <a:pt x="62418" y="2390368"/>
                  </a:lnTo>
                  <a:lnTo>
                    <a:pt x="147954" y="2392680"/>
                  </a:lnTo>
                  <a:lnTo>
                    <a:pt x="3320186" y="2392680"/>
                  </a:lnTo>
                  <a:lnTo>
                    <a:pt x="3405722" y="2390368"/>
                  </a:lnTo>
                  <a:lnTo>
                    <a:pt x="3449647" y="2374185"/>
                  </a:lnTo>
                  <a:lnTo>
                    <a:pt x="3465829" y="2330261"/>
                  </a:lnTo>
                  <a:lnTo>
                    <a:pt x="3468141" y="2244725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Google Shape;303;p14">
              <a:extLst>
                <a:ext uri="{FF2B5EF4-FFF2-40B4-BE49-F238E27FC236}">
                  <a16:creationId xmlns="" xmlns:a16="http://schemas.microsoft.com/office/drawing/2014/main" id="{90CF5D09-1EE7-502D-8F33-A2D0EE3AC918}"/>
                </a:ext>
              </a:extLst>
            </p:cNvPr>
            <p:cNvSpPr/>
            <p:nvPr/>
          </p:nvSpPr>
          <p:spPr>
            <a:xfrm>
              <a:off x="557243" y="1972791"/>
              <a:ext cx="3251597" cy="1012627"/>
            </a:xfrm>
            <a:custGeom>
              <a:avLst/>
              <a:gdLst/>
              <a:ahLst/>
              <a:cxnLst/>
              <a:rect l="l" t="t" r="r" b="b"/>
              <a:pathLst>
                <a:path w="3468370" h="1080135" extrusionOk="0">
                  <a:moveTo>
                    <a:pt x="3320186" y="0"/>
                  </a:moveTo>
                  <a:lnTo>
                    <a:pt x="147955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932002"/>
                  </a:lnTo>
                  <a:lnTo>
                    <a:pt x="2311" y="1017538"/>
                  </a:lnTo>
                  <a:lnTo>
                    <a:pt x="18494" y="1061462"/>
                  </a:lnTo>
                  <a:lnTo>
                    <a:pt x="62418" y="1077645"/>
                  </a:lnTo>
                  <a:lnTo>
                    <a:pt x="147955" y="1079957"/>
                  </a:lnTo>
                  <a:lnTo>
                    <a:pt x="3320186" y="1079957"/>
                  </a:lnTo>
                  <a:lnTo>
                    <a:pt x="3405722" y="1077645"/>
                  </a:lnTo>
                  <a:lnTo>
                    <a:pt x="3449647" y="1061462"/>
                  </a:lnTo>
                  <a:lnTo>
                    <a:pt x="3465829" y="1017538"/>
                  </a:lnTo>
                  <a:lnTo>
                    <a:pt x="3468141" y="932002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595959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4;p14">
              <a:extLst>
                <a:ext uri="{FF2B5EF4-FFF2-40B4-BE49-F238E27FC236}">
                  <a16:creationId xmlns="" xmlns:a16="http://schemas.microsoft.com/office/drawing/2014/main" id="{BE307ADC-5687-1B30-4FC4-687FE998F4CA}"/>
                </a:ext>
              </a:extLst>
            </p:cNvPr>
            <p:cNvSpPr/>
            <p:nvPr/>
          </p:nvSpPr>
          <p:spPr>
            <a:xfrm>
              <a:off x="4511024" y="1972791"/>
              <a:ext cx="3251597" cy="1012627"/>
            </a:xfrm>
            <a:custGeom>
              <a:avLst/>
              <a:gdLst/>
              <a:ahLst/>
              <a:cxnLst/>
              <a:rect l="l" t="t" r="r" b="b"/>
              <a:pathLst>
                <a:path w="3468370" h="1080135" extrusionOk="0">
                  <a:moveTo>
                    <a:pt x="3320186" y="0"/>
                  </a:moveTo>
                  <a:lnTo>
                    <a:pt x="147954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932002"/>
                  </a:lnTo>
                  <a:lnTo>
                    <a:pt x="2311" y="1017538"/>
                  </a:lnTo>
                  <a:lnTo>
                    <a:pt x="18494" y="1061462"/>
                  </a:lnTo>
                  <a:lnTo>
                    <a:pt x="62418" y="1077645"/>
                  </a:lnTo>
                  <a:lnTo>
                    <a:pt x="147954" y="1079957"/>
                  </a:lnTo>
                  <a:lnTo>
                    <a:pt x="3320186" y="1079957"/>
                  </a:lnTo>
                  <a:lnTo>
                    <a:pt x="3405722" y="1077645"/>
                  </a:lnTo>
                  <a:lnTo>
                    <a:pt x="3449647" y="1061462"/>
                  </a:lnTo>
                  <a:lnTo>
                    <a:pt x="3465829" y="1017538"/>
                  </a:lnTo>
                  <a:lnTo>
                    <a:pt x="3468141" y="932002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595959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5;p14">
              <a:extLst>
                <a:ext uri="{FF2B5EF4-FFF2-40B4-BE49-F238E27FC236}">
                  <a16:creationId xmlns="" xmlns:a16="http://schemas.microsoft.com/office/drawing/2014/main" id="{77B3925C-BE10-92C8-C5F4-6B37C3E72396}"/>
                </a:ext>
              </a:extLst>
            </p:cNvPr>
            <p:cNvSpPr txBox="1"/>
            <p:nvPr/>
          </p:nvSpPr>
          <p:spPr>
            <a:xfrm>
              <a:off x="1194109" y="2396795"/>
              <a:ext cx="1941300" cy="5189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600" rIns="0" bIns="0" anchor="t" anchorCtr="0">
              <a:spAutoFit/>
            </a:bodyPr>
            <a:lstStyle/>
            <a:p>
              <a:pPr marL="70842" marR="4763" lvl="0" indent="-59531" algn="ctr" rtl="0">
                <a:lnSpc>
                  <a:spcPct val="76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PE" sz="2000" b="1" dirty="0">
                  <a:solidFill>
                    <a:srgbClr val="FFFFFF"/>
                  </a:solidFill>
                  <a:latin typeface="Calibri"/>
                  <a:cs typeface="Calibri"/>
                  <a:sym typeface="Calibri"/>
                </a:rPr>
                <a:t>Ejemplo: Innovación</a:t>
              </a:r>
              <a:endParaRPr dirty="0"/>
            </a:p>
          </p:txBody>
        </p:sp>
        <p:sp>
          <p:nvSpPr>
            <p:cNvPr id="18" name="Google Shape;306;p14">
              <a:extLst>
                <a:ext uri="{FF2B5EF4-FFF2-40B4-BE49-F238E27FC236}">
                  <a16:creationId xmlns="" xmlns:a16="http://schemas.microsoft.com/office/drawing/2014/main" id="{EC81CAB3-FD74-FBA1-DF9D-B4C7898327B2}"/>
                </a:ext>
              </a:extLst>
            </p:cNvPr>
            <p:cNvSpPr txBox="1"/>
            <p:nvPr/>
          </p:nvSpPr>
          <p:spPr>
            <a:xfrm>
              <a:off x="623674" y="3022950"/>
              <a:ext cx="3082200" cy="296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3575" rIns="0" bIns="0" anchor="t" anchorCtr="0">
              <a:spAutoFit/>
            </a:bodyPr>
            <a:lstStyle/>
            <a:p>
              <a:pPr marL="171450" marR="0" lvl="0" indent="-180975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50"/>
                <a:buFont typeface="Calibri"/>
                <a:buChar char="•"/>
              </a:pPr>
              <a:endParaRPr sz="125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07;p14">
              <a:extLst>
                <a:ext uri="{FF2B5EF4-FFF2-40B4-BE49-F238E27FC236}">
                  <a16:creationId xmlns="" xmlns:a16="http://schemas.microsoft.com/office/drawing/2014/main" id="{B3FBB052-4936-FCCC-7A43-9802C5627F4A}"/>
                </a:ext>
              </a:extLst>
            </p:cNvPr>
            <p:cNvSpPr txBox="1"/>
            <p:nvPr/>
          </p:nvSpPr>
          <p:spPr>
            <a:xfrm>
              <a:off x="4445706" y="2405846"/>
              <a:ext cx="2945700" cy="28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600" rIns="0" bIns="0" anchor="t" anchorCtr="0">
              <a:spAutoFit/>
            </a:bodyPr>
            <a:lstStyle/>
            <a:p>
              <a:pPr marL="11906" marR="4763" lvl="0" indent="622102" algn="ctr" rtl="0">
                <a:lnSpc>
                  <a:spcPct val="76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PE" sz="20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Eje de Acción 2</a:t>
              </a:r>
              <a:endParaRPr dirty="0"/>
            </a:p>
          </p:txBody>
        </p:sp>
        <p:grpSp>
          <p:nvGrpSpPr>
            <p:cNvPr id="20" name="Google Shape;308;p14">
              <a:extLst>
                <a:ext uri="{FF2B5EF4-FFF2-40B4-BE49-F238E27FC236}">
                  <a16:creationId xmlns="" xmlns:a16="http://schemas.microsoft.com/office/drawing/2014/main" id="{32D75EF7-B851-3F2A-9507-7AC68FC8D10E}"/>
                </a:ext>
              </a:extLst>
            </p:cNvPr>
            <p:cNvGrpSpPr/>
            <p:nvPr/>
          </p:nvGrpSpPr>
          <p:grpSpPr>
            <a:xfrm>
              <a:off x="5731429" y="1353737"/>
              <a:ext cx="922734" cy="891182"/>
              <a:chOff x="8121827" y="1653603"/>
              <a:chExt cx="984250" cy="950594"/>
            </a:xfrm>
          </p:grpSpPr>
          <p:sp>
            <p:nvSpPr>
              <p:cNvPr id="21" name="Google Shape;309;p14">
                <a:extLst>
                  <a:ext uri="{FF2B5EF4-FFF2-40B4-BE49-F238E27FC236}">
                    <a16:creationId xmlns="" xmlns:a16="http://schemas.microsoft.com/office/drawing/2014/main" id="{A8902332-1F5F-9AE9-E401-5B82530B44D8}"/>
                  </a:ext>
                </a:extLst>
              </p:cNvPr>
              <p:cNvSpPr/>
              <p:nvPr/>
            </p:nvSpPr>
            <p:spPr>
              <a:xfrm>
                <a:off x="8121827" y="1653603"/>
                <a:ext cx="984250" cy="950594"/>
              </a:xfrm>
              <a:custGeom>
                <a:avLst/>
                <a:gdLst/>
                <a:ahLst/>
                <a:cxnLst/>
                <a:rect l="l" t="t" r="r" b="b"/>
                <a:pathLst>
                  <a:path w="984250" h="950594" extrusionOk="0">
                    <a:moveTo>
                      <a:pt x="491883" y="0"/>
                    </a:moveTo>
                    <a:lnTo>
                      <a:pt x="444511" y="2175"/>
                    </a:lnTo>
                    <a:lnTo>
                      <a:pt x="398412" y="8569"/>
                    </a:lnTo>
                    <a:lnTo>
                      <a:pt x="353794" y="18982"/>
                    </a:lnTo>
                    <a:lnTo>
                      <a:pt x="310863" y="33215"/>
                    </a:lnTo>
                    <a:lnTo>
                      <a:pt x="269824" y="51069"/>
                    </a:lnTo>
                    <a:lnTo>
                      <a:pt x="230883" y="72344"/>
                    </a:lnTo>
                    <a:lnTo>
                      <a:pt x="194248" y="96843"/>
                    </a:lnTo>
                    <a:lnTo>
                      <a:pt x="160123" y="124364"/>
                    </a:lnTo>
                    <a:lnTo>
                      <a:pt x="128715" y="154710"/>
                    </a:lnTo>
                    <a:lnTo>
                      <a:pt x="100231" y="187680"/>
                    </a:lnTo>
                    <a:lnTo>
                      <a:pt x="74876" y="223077"/>
                    </a:lnTo>
                    <a:lnTo>
                      <a:pt x="52856" y="260700"/>
                    </a:lnTo>
                    <a:lnTo>
                      <a:pt x="34377" y="300351"/>
                    </a:lnTo>
                    <a:lnTo>
                      <a:pt x="19646" y="341830"/>
                    </a:lnTo>
                    <a:lnTo>
                      <a:pt x="8869" y="384938"/>
                    </a:lnTo>
                    <a:lnTo>
                      <a:pt x="2251" y="429477"/>
                    </a:lnTo>
                    <a:lnTo>
                      <a:pt x="0" y="475246"/>
                    </a:lnTo>
                    <a:lnTo>
                      <a:pt x="2251" y="521016"/>
                    </a:lnTo>
                    <a:lnTo>
                      <a:pt x="8869" y="565554"/>
                    </a:lnTo>
                    <a:lnTo>
                      <a:pt x="19646" y="608662"/>
                    </a:lnTo>
                    <a:lnTo>
                      <a:pt x="34377" y="650142"/>
                    </a:lnTo>
                    <a:lnTo>
                      <a:pt x="52856" y="689792"/>
                    </a:lnTo>
                    <a:lnTo>
                      <a:pt x="74876" y="727416"/>
                    </a:lnTo>
                    <a:lnTo>
                      <a:pt x="100231" y="762812"/>
                    </a:lnTo>
                    <a:lnTo>
                      <a:pt x="128715" y="795783"/>
                    </a:lnTo>
                    <a:lnTo>
                      <a:pt x="160123" y="826128"/>
                    </a:lnTo>
                    <a:lnTo>
                      <a:pt x="194248" y="853650"/>
                    </a:lnTo>
                    <a:lnTo>
                      <a:pt x="230883" y="878148"/>
                    </a:lnTo>
                    <a:lnTo>
                      <a:pt x="269824" y="899423"/>
                    </a:lnTo>
                    <a:lnTo>
                      <a:pt x="310863" y="917277"/>
                    </a:lnTo>
                    <a:lnTo>
                      <a:pt x="353794" y="931510"/>
                    </a:lnTo>
                    <a:lnTo>
                      <a:pt x="398412" y="941923"/>
                    </a:lnTo>
                    <a:lnTo>
                      <a:pt x="444511" y="948317"/>
                    </a:lnTo>
                    <a:lnTo>
                      <a:pt x="491883" y="950493"/>
                    </a:lnTo>
                    <a:lnTo>
                      <a:pt x="539256" y="948317"/>
                    </a:lnTo>
                    <a:lnTo>
                      <a:pt x="585355" y="941923"/>
                    </a:lnTo>
                    <a:lnTo>
                      <a:pt x="629973" y="931510"/>
                    </a:lnTo>
                    <a:lnTo>
                      <a:pt x="672906" y="917277"/>
                    </a:lnTo>
                    <a:lnTo>
                      <a:pt x="713945" y="899423"/>
                    </a:lnTo>
                    <a:lnTo>
                      <a:pt x="752887" y="878148"/>
                    </a:lnTo>
                    <a:lnTo>
                      <a:pt x="789523" y="853650"/>
                    </a:lnTo>
                    <a:lnTo>
                      <a:pt x="823649" y="826128"/>
                    </a:lnTo>
                    <a:lnTo>
                      <a:pt x="855058" y="795783"/>
                    </a:lnTo>
                    <a:lnTo>
                      <a:pt x="883544" y="762812"/>
                    </a:lnTo>
                    <a:lnTo>
                      <a:pt x="908900" y="727416"/>
                    </a:lnTo>
                    <a:lnTo>
                      <a:pt x="930921" y="689792"/>
                    </a:lnTo>
                    <a:lnTo>
                      <a:pt x="949400" y="650142"/>
                    </a:lnTo>
                    <a:lnTo>
                      <a:pt x="964132" y="608662"/>
                    </a:lnTo>
                    <a:lnTo>
                      <a:pt x="974910" y="565554"/>
                    </a:lnTo>
                    <a:lnTo>
                      <a:pt x="981528" y="521016"/>
                    </a:lnTo>
                    <a:lnTo>
                      <a:pt x="983780" y="475246"/>
                    </a:lnTo>
                    <a:lnTo>
                      <a:pt x="981528" y="429477"/>
                    </a:lnTo>
                    <a:lnTo>
                      <a:pt x="974910" y="384938"/>
                    </a:lnTo>
                    <a:lnTo>
                      <a:pt x="964132" y="341830"/>
                    </a:lnTo>
                    <a:lnTo>
                      <a:pt x="949400" y="300351"/>
                    </a:lnTo>
                    <a:lnTo>
                      <a:pt x="930921" y="260700"/>
                    </a:lnTo>
                    <a:lnTo>
                      <a:pt x="908900" y="223077"/>
                    </a:lnTo>
                    <a:lnTo>
                      <a:pt x="883544" y="187680"/>
                    </a:lnTo>
                    <a:lnTo>
                      <a:pt x="855058" y="154710"/>
                    </a:lnTo>
                    <a:lnTo>
                      <a:pt x="823649" y="124364"/>
                    </a:lnTo>
                    <a:lnTo>
                      <a:pt x="789523" y="96843"/>
                    </a:lnTo>
                    <a:lnTo>
                      <a:pt x="752887" y="72344"/>
                    </a:lnTo>
                    <a:lnTo>
                      <a:pt x="713945" y="51069"/>
                    </a:lnTo>
                    <a:lnTo>
                      <a:pt x="672906" y="33215"/>
                    </a:lnTo>
                    <a:lnTo>
                      <a:pt x="629973" y="18982"/>
                    </a:lnTo>
                    <a:lnTo>
                      <a:pt x="585355" y="8569"/>
                    </a:lnTo>
                    <a:lnTo>
                      <a:pt x="539256" y="2175"/>
                    </a:lnTo>
                    <a:lnTo>
                      <a:pt x="4918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310;p14">
                <a:extLst>
                  <a:ext uri="{FF2B5EF4-FFF2-40B4-BE49-F238E27FC236}">
                    <a16:creationId xmlns="" xmlns:a16="http://schemas.microsoft.com/office/drawing/2014/main" id="{86F456B9-5612-3D54-A22F-66C9A9200663}"/>
                  </a:ext>
                </a:extLst>
              </p:cNvPr>
              <p:cNvSpPr/>
              <p:nvPr/>
            </p:nvSpPr>
            <p:spPr>
              <a:xfrm>
                <a:off x="8323579" y="1838714"/>
                <a:ext cx="580266" cy="580266"/>
              </a:xfrm>
              <a:prstGeom prst="rect">
                <a:avLst/>
              </a:prstGeom>
              <a:blipFill rotWithShape="1">
                <a:blip r:embed="rId6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" name="Google Shape;311;p14">
              <a:extLst>
                <a:ext uri="{FF2B5EF4-FFF2-40B4-BE49-F238E27FC236}">
                  <a16:creationId xmlns="" xmlns:a16="http://schemas.microsoft.com/office/drawing/2014/main" id="{35369DFD-0A0E-7024-69CA-215CB45F6855}"/>
                </a:ext>
              </a:extLst>
            </p:cNvPr>
            <p:cNvSpPr/>
            <p:nvPr/>
          </p:nvSpPr>
          <p:spPr>
            <a:xfrm>
              <a:off x="8410952" y="2570425"/>
              <a:ext cx="3251597" cy="3666538"/>
            </a:xfrm>
            <a:custGeom>
              <a:avLst/>
              <a:gdLst/>
              <a:ahLst/>
              <a:cxnLst/>
              <a:rect l="l" t="t" r="r" b="b"/>
              <a:pathLst>
                <a:path w="3468370" h="2392679" extrusionOk="0">
                  <a:moveTo>
                    <a:pt x="3320186" y="0"/>
                  </a:moveTo>
                  <a:lnTo>
                    <a:pt x="147954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2244725"/>
                  </a:lnTo>
                  <a:lnTo>
                    <a:pt x="2311" y="2330261"/>
                  </a:lnTo>
                  <a:lnTo>
                    <a:pt x="18494" y="2374185"/>
                  </a:lnTo>
                  <a:lnTo>
                    <a:pt x="62418" y="2390368"/>
                  </a:lnTo>
                  <a:lnTo>
                    <a:pt x="147954" y="2392680"/>
                  </a:lnTo>
                  <a:lnTo>
                    <a:pt x="3320186" y="2392680"/>
                  </a:lnTo>
                  <a:lnTo>
                    <a:pt x="3405722" y="2390368"/>
                  </a:lnTo>
                  <a:lnTo>
                    <a:pt x="3449647" y="2374185"/>
                  </a:lnTo>
                  <a:lnTo>
                    <a:pt x="3465829" y="2330261"/>
                  </a:lnTo>
                  <a:lnTo>
                    <a:pt x="3468141" y="2244725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4" name="Google Shape;312;p14">
              <a:extLst>
                <a:ext uri="{FF2B5EF4-FFF2-40B4-BE49-F238E27FC236}">
                  <a16:creationId xmlns="" xmlns:a16="http://schemas.microsoft.com/office/drawing/2014/main" id="{B0AE0D51-481E-39A1-3C32-A6B66FE8E611}"/>
                </a:ext>
              </a:extLst>
            </p:cNvPr>
            <p:cNvSpPr/>
            <p:nvPr/>
          </p:nvSpPr>
          <p:spPr>
            <a:xfrm>
              <a:off x="8410953" y="1972791"/>
              <a:ext cx="3251597" cy="1012627"/>
            </a:xfrm>
            <a:custGeom>
              <a:avLst/>
              <a:gdLst/>
              <a:ahLst/>
              <a:cxnLst/>
              <a:rect l="l" t="t" r="r" b="b"/>
              <a:pathLst>
                <a:path w="3468370" h="1080135" extrusionOk="0">
                  <a:moveTo>
                    <a:pt x="3320186" y="0"/>
                  </a:moveTo>
                  <a:lnTo>
                    <a:pt x="147954" y="0"/>
                  </a:lnTo>
                  <a:lnTo>
                    <a:pt x="62418" y="2311"/>
                  </a:lnTo>
                  <a:lnTo>
                    <a:pt x="18494" y="18494"/>
                  </a:lnTo>
                  <a:lnTo>
                    <a:pt x="2311" y="62418"/>
                  </a:lnTo>
                  <a:lnTo>
                    <a:pt x="0" y="147955"/>
                  </a:lnTo>
                  <a:lnTo>
                    <a:pt x="0" y="932002"/>
                  </a:lnTo>
                  <a:lnTo>
                    <a:pt x="2311" y="1017538"/>
                  </a:lnTo>
                  <a:lnTo>
                    <a:pt x="18494" y="1061462"/>
                  </a:lnTo>
                  <a:lnTo>
                    <a:pt x="62418" y="1077645"/>
                  </a:lnTo>
                  <a:lnTo>
                    <a:pt x="147954" y="1079957"/>
                  </a:lnTo>
                  <a:lnTo>
                    <a:pt x="3320186" y="1079957"/>
                  </a:lnTo>
                  <a:lnTo>
                    <a:pt x="3405722" y="1077645"/>
                  </a:lnTo>
                  <a:lnTo>
                    <a:pt x="3449647" y="1061462"/>
                  </a:lnTo>
                  <a:lnTo>
                    <a:pt x="3465829" y="1017538"/>
                  </a:lnTo>
                  <a:lnTo>
                    <a:pt x="3468141" y="932002"/>
                  </a:lnTo>
                  <a:lnTo>
                    <a:pt x="3468141" y="147955"/>
                  </a:lnTo>
                  <a:lnTo>
                    <a:pt x="3465829" y="62418"/>
                  </a:lnTo>
                  <a:lnTo>
                    <a:pt x="3449647" y="18494"/>
                  </a:lnTo>
                  <a:lnTo>
                    <a:pt x="3405722" y="2311"/>
                  </a:lnTo>
                  <a:lnTo>
                    <a:pt x="3320186" y="0"/>
                  </a:lnTo>
                  <a:close/>
                </a:path>
              </a:pathLst>
            </a:custGeom>
            <a:solidFill>
              <a:srgbClr val="595959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Google Shape;313;p14">
              <a:extLst>
                <a:ext uri="{FF2B5EF4-FFF2-40B4-BE49-F238E27FC236}">
                  <a16:creationId xmlns="" xmlns:a16="http://schemas.microsoft.com/office/drawing/2014/main" id="{0DA025D7-F6BC-F188-9C8F-D64085564A32}"/>
                </a:ext>
              </a:extLst>
            </p:cNvPr>
            <p:cNvGrpSpPr/>
            <p:nvPr/>
          </p:nvGrpSpPr>
          <p:grpSpPr>
            <a:xfrm>
              <a:off x="9631358" y="1353737"/>
              <a:ext cx="922734" cy="891182"/>
              <a:chOff x="8121827" y="1653603"/>
              <a:chExt cx="984250" cy="950594"/>
            </a:xfrm>
          </p:grpSpPr>
          <p:sp>
            <p:nvSpPr>
              <p:cNvPr id="26" name="Google Shape;314;p14">
                <a:extLst>
                  <a:ext uri="{FF2B5EF4-FFF2-40B4-BE49-F238E27FC236}">
                    <a16:creationId xmlns="" xmlns:a16="http://schemas.microsoft.com/office/drawing/2014/main" id="{1FB3CD2A-5FF9-7631-F47C-0AD093ED744F}"/>
                  </a:ext>
                </a:extLst>
              </p:cNvPr>
              <p:cNvSpPr/>
              <p:nvPr/>
            </p:nvSpPr>
            <p:spPr>
              <a:xfrm>
                <a:off x="8121827" y="1653603"/>
                <a:ext cx="984250" cy="950594"/>
              </a:xfrm>
              <a:custGeom>
                <a:avLst/>
                <a:gdLst/>
                <a:ahLst/>
                <a:cxnLst/>
                <a:rect l="l" t="t" r="r" b="b"/>
                <a:pathLst>
                  <a:path w="984250" h="950594" extrusionOk="0">
                    <a:moveTo>
                      <a:pt x="491883" y="0"/>
                    </a:moveTo>
                    <a:lnTo>
                      <a:pt x="444511" y="2175"/>
                    </a:lnTo>
                    <a:lnTo>
                      <a:pt x="398412" y="8569"/>
                    </a:lnTo>
                    <a:lnTo>
                      <a:pt x="353794" y="18982"/>
                    </a:lnTo>
                    <a:lnTo>
                      <a:pt x="310863" y="33215"/>
                    </a:lnTo>
                    <a:lnTo>
                      <a:pt x="269824" y="51069"/>
                    </a:lnTo>
                    <a:lnTo>
                      <a:pt x="230883" y="72344"/>
                    </a:lnTo>
                    <a:lnTo>
                      <a:pt x="194248" y="96843"/>
                    </a:lnTo>
                    <a:lnTo>
                      <a:pt x="160123" y="124364"/>
                    </a:lnTo>
                    <a:lnTo>
                      <a:pt x="128715" y="154710"/>
                    </a:lnTo>
                    <a:lnTo>
                      <a:pt x="100231" y="187680"/>
                    </a:lnTo>
                    <a:lnTo>
                      <a:pt x="74876" y="223077"/>
                    </a:lnTo>
                    <a:lnTo>
                      <a:pt x="52856" y="260700"/>
                    </a:lnTo>
                    <a:lnTo>
                      <a:pt x="34377" y="300351"/>
                    </a:lnTo>
                    <a:lnTo>
                      <a:pt x="19646" y="341830"/>
                    </a:lnTo>
                    <a:lnTo>
                      <a:pt x="8869" y="384938"/>
                    </a:lnTo>
                    <a:lnTo>
                      <a:pt x="2251" y="429477"/>
                    </a:lnTo>
                    <a:lnTo>
                      <a:pt x="0" y="475246"/>
                    </a:lnTo>
                    <a:lnTo>
                      <a:pt x="2251" y="521016"/>
                    </a:lnTo>
                    <a:lnTo>
                      <a:pt x="8869" y="565554"/>
                    </a:lnTo>
                    <a:lnTo>
                      <a:pt x="19646" y="608662"/>
                    </a:lnTo>
                    <a:lnTo>
                      <a:pt x="34377" y="650142"/>
                    </a:lnTo>
                    <a:lnTo>
                      <a:pt x="52856" y="689792"/>
                    </a:lnTo>
                    <a:lnTo>
                      <a:pt x="74876" y="727416"/>
                    </a:lnTo>
                    <a:lnTo>
                      <a:pt x="100231" y="762812"/>
                    </a:lnTo>
                    <a:lnTo>
                      <a:pt x="128715" y="795783"/>
                    </a:lnTo>
                    <a:lnTo>
                      <a:pt x="160123" y="826128"/>
                    </a:lnTo>
                    <a:lnTo>
                      <a:pt x="194248" y="853650"/>
                    </a:lnTo>
                    <a:lnTo>
                      <a:pt x="230883" y="878148"/>
                    </a:lnTo>
                    <a:lnTo>
                      <a:pt x="269824" y="899423"/>
                    </a:lnTo>
                    <a:lnTo>
                      <a:pt x="310863" y="917277"/>
                    </a:lnTo>
                    <a:lnTo>
                      <a:pt x="353794" y="931510"/>
                    </a:lnTo>
                    <a:lnTo>
                      <a:pt x="398412" y="941923"/>
                    </a:lnTo>
                    <a:lnTo>
                      <a:pt x="444511" y="948317"/>
                    </a:lnTo>
                    <a:lnTo>
                      <a:pt x="491883" y="950493"/>
                    </a:lnTo>
                    <a:lnTo>
                      <a:pt x="539256" y="948317"/>
                    </a:lnTo>
                    <a:lnTo>
                      <a:pt x="585355" y="941923"/>
                    </a:lnTo>
                    <a:lnTo>
                      <a:pt x="629973" y="931510"/>
                    </a:lnTo>
                    <a:lnTo>
                      <a:pt x="672906" y="917277"/>
                    </a:lnTo>
                    <a:lnTo>
                      <a:pt x="713945" y="899423"/>
                    </a:lnTo>
                    <a:lnTo>
                      <a:pt x="752887" y="878148"/>
                    </a:lnTo>
                    <a:lnTo>
                      <a:pt x="789523" y="853650"/>
                    </a:lnTo>
                    <a:lnTo>
                      <a:pt x="823649" y="826128"/>
                    </a:lnTo>
                    <a:lnTo>
                      <a:pt x="855058" y="795783"/>
                    </a:lnTo>
                    <a:lnTo>
                      <a:pt x="883544" y="762812"/>
                    </a:lnTo>
                    <a:lnTo>
                      <a:pt x="908900" y="727416"/>
                    </a:lnTo>
                    <a:lnTo>
                      <a:pt x="930921" y="689792"/>
                    </a:lnTo>
                    <a:lnTo>
                      <a:pt x="949400" y="650142"/>
                    </a:lnTo>
                    <a:lnTo>
                      <a:pt x="964132" y="608662"/>
                    </a:lnTo>
                    <a:lnTo>
                      <a:pt x="974910" y="565554"/>
                    </a:lnTo>
                    <a:lnTo>
                      <a:pt x="981528" y="521016"/>
                    </a:lnTo>
                    <a:lnTo>
                      <a:pt x="983780" y="475246"/>
                    </a:lnTo>
                    <a:lnTo>
                      <a:pt x="981528" y="429477"/>
                    </a:lnTo>
                    <a:lnTo>
                      <a:pt x="974910" y="384938"/>
                    </a:lnTo>
                    <a:lnTo>
                      <a:pt x="964132" y="341830"/>
                    </a:lnTo>
                    <a:lnTo>
                      <a:pt x="949400" y="300351"/>
                    </a:lnTo>
                    <a:lnTo>
                      <a:pt x="930921" y="260700"/>
                    </a:lnTo>
                    <a:lnTo>
                      <a:pt x="908900" y="223077"/>
                    </a:lnTo>
                    <a:lnTo>
                      <a:pt x="883544" y="187680"/>
                    </a:lnTo>
                    <a:lnTo>
                      <a:pt x="855058" y="154710"/>
                    </a:lnTo>
                    <a:lnTo>
                      <a:pt x="823649" y="124364"/>
                    </a:lnTo>
                    <a:lnTo>
                      <a:pt x="789523" y="96843"/>
                    </a:lnTo>
                    <a:lnTo>
                      <a:pt x="752887" y="72344"/>
                    </a:lnTo>
                    <a:lnTo>
                      <a:pt x="713945" y="51069"/>
                    </a:lnTo>
                    <a:lnTo>
                      <a:pt x="672906" y="33215"/>
                    </a:lnTo>
                    <a:lnTo>
                      <a:pt x="629973" y="18982"/>
                    </a:lnTo>
                    <a:lnTo>
                      <a:pt x="585355" y="8569"/>
                    </a:lnTo>
                    <a:lnTo>
                      <a:pt x="539256" y="2175"/>
                    </a:lnTo>
                    <a:lnTo>
                      <a:pt x="4918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15;p14">
                <a:extLst>
                  <a:ext uri="{FF2B5EF4-FFF2-40B4-BE49-F238E27FC236}">
                    <a16:creationId xmlns="" xmlns:a16="http://schemas.microsoft.com/office/drawing/2014/main" id="{509E4A22-5801-4D5C-69CC-C7B0B19B1E73}"/>
                  </a:ext>
                </a:extLst>
              </p:cNvPr>
              <p:cNvSpPr/>
              <p:nvPr/>
            </p:nvSpPr>
            <p:spPr>
              <a:xfrm>
                <a:off x="8323579" y="1838714"/>
                <a:ext cx="580266" cy="580266"/>
              </a:xfrm>
              <a:prstGeom prst="rect">
                <a:avLst/>
              </a:prstGeom>
              <a:blipFill rotWithShape="1">
                <a:blip r:embed="rId6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" name="Google Shape;316;p14">
              <a:extLst>
                <a:ext uri="{FF2B5EF4-FFF2-40B4-BE49-F238E27FC236}">
                  <a16:creationId xmlns="" xmlns:a16="http://schemas.microsoft.com/office/drawing/2014/main" id="{856F69FE-60C1-9398-DDD6-18393A3D043A}"/>
                </a:ext>
              </a:extLst>
            </p:cNvPr>
            <p:cNvSpPr txBox="1"/>
            <p:nvPr/>
          </p:nvSpPr>
          <p:spPr>
            <a:xfrm>
              <a:off x="8112448" y="2450010"/>
              <a:ext cx="3416100" cy="28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600" rIns="0" bIns="0" anchor="t" anchorCtr="0">
              <a:spAutoFit/>
            </a:bodyPr>
            <a:lstStyle/>
            <a:p>
              <a:pPr marL="11906" marR="4763" lvl="0" indent="622102" algn="ctr" rtl="0">
                <a:lnSpc>
                  <a:spcPct val="76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PE" sz="20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Eje de Acción 3</a:t>
              </a:r>
              <a:endParaRPr dirty="0"/>
            </a:p>
          </p:txBody>
        </p:sp>
        <p:sp>
          <p:nvSpPr>
            <p:cNvPr id="29" name="Google Shape;318;p14">
              <a:extLst>
                <a:ext uri="{FF2B5EF4-FFF2-40B4-BE49-F238E27FC236}">
                  <a16:creationId xmlns="" xmlns:a16="http://schemas.microsoft.com/office/drawing/2014/main" id="{06AED6D5-AE50-FFF0-05CE-A2A4257FE525}"/>
                </a:ext>
              </a:extLst>
            </p:cNvPr>
            <p:cNvSpPr txBox="1"/>
            <p:nvPr/>
          </p:nvSpPr>
          <p:spPr>
            <a:xfrm>
              <a:off x="4674250" y="3035375"/>
              <a:ext cx="2871300" cy="387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3575" rIns="0" bIns="0" anchor="t" anchorCtr="0">
              <a:spAutoFit/>
            </a:bodyPr>
            <a:lstStyle/>
            <a:p>
              <a:pPr marL="171450" marR="0" lvl="0" indent="-180975" algn="just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50"/>
                <a:buFont typeface="Calibri"/>
                <a:buChar char="•"/>
              </a:pPr>
              <a:r>
                <a:rPr lang="es-PE" sz="16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19;p14">
              <a:extLst>
                <a:ext uri="{FF2B5EF4-FFF2-40B4-BE49-F238E27FC236}">
                  <a16:creationId xmlns="" xmlns:a16="http://schemas.microsoft.com/office/drawing/2014/main" id="{656DA152-D54E-939A-2B51-6B5EA1F79F58}"/>
                </a:ext>
              </a:extLst>
            </p:cNvPr>
            <p:cNvSpPr txBox="1"/>
            <p:nvPr/>
          </p:nvSpPr>
          <p:spPr>
            <a:xfrm>
              <a:off x="8567775" y="3037975"/>
              <a:ext cx="2945700" cy="387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3575" rIns="0" bIns="0" anchor="t" anchorCtr="0">
              <a:spAutoFit/>
            </a:bodyPr>
            <a:lstStyle/>
            <a:p>
              <a:pPr marL="171450" marR="0" lvl="0" indent="-180975" algn="just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50"/>
                <a:buFont typeface="Calibri"/>
                <a:buChar char="•"/>
              </a:pPr>
              <a:endParaRPr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" name="Google Shape;322;p14">
              <a:extLst>
                <a:ext uri="{FF2B5EF4-FFF2-40B4-BE49-F238E27FC236}">
                  <a16:creationId xmlns="" xmlns:a16="http://schemas.microsoft.com/office/drawing/2014/main" id="{7249BF8E-41BC-24CF-02BB-F70A8E8BA60E}"/>
                </a:ext>
              </a:extLst>
            </p:cNvPr>
            <p:cNvGrpSpPr/>
            <p:nvPr/>
          </p:nvGrpSpPr>
          <p:grpSpPr>
            <a:xfrm>
              <a:off x="1703379" y="1481137"/>
              <a:ext cx="922734" cy="891182"/>
              <a:chOff x="8121827" y="1653603"/>
              <a:chExt cx="984250" cy="950594"/>
            </a:xfrm>
          </p:grpSpPr>
          <p:sp>
            <p:nvSpPr>
              <p:cNvPr id="32" name="Google Shape;323;p14">
                <a:extLst>
                  <a:ext uri="{FF2B5EF4-FFF2-40B4-BE49-F238E27FC236}">
                    <a16:creationId xmlns="" xmlns:a16="http://schemas.microsoft.com/office/drawing/2014/main" id="{2F5D95E5-2370-3E95-B7CA-EE97E71B3676}"/>
                  </a:ext>
                </a:extLst>
              </p:cNvPr>
              <p:cNvSpPr/>
              <p:nvPr/>
            </p:nvSpPr>
            <p:spPr>
              <a:xfrm>
                <a:off x="8121827" y="1653603"/>
                <a:ext cx="984250" cy="950594"/>
              </a:xfrm>
              <a:custGeom>
                <a:avLst/>
                <a:gdLst/>
                <a:ahLst/>
                <a:cxnLst/>
                <a:rect l="l" t="t" r="r" b="b"/>
                <a:pathLst>
                  <a:path w="984250" h="950594" extrusionOk="0">
                    <a:moveTo>
                      <a:pt x="491883" y="0"/>
                    </a:moveTo>
                    <a:lnTo>
                      <a:pt x="444511" y="2175"/>
                    </a:lnTo>
                    <a:lnTo>
                      <a:pt x="398412" y="8569"/>
                    </a:lnTo>
                    <a:lnTo>
                      <a:pt x="353794" y="18982"/>
                    </a:lnTo>
                    <a:lnTo>
                      <a:pt x="310863" y="33215"/>
                    </a:lnTo>
                    <a:lnTo>
                      <a:pt x="269824" y="51069"/>
                    </a:lnTo>
                    <a:lnTo>
                      <a:pt x="230883" y="72344"/>
                    </a:lnTo>
                    <a:lnTo>
                      <a:pt x="194248" y="96843"/>
                    </a:lnTo>
                    <a:lnTo>
                      <a:pt x="160123" y="124364"/>
                    </a:lnTo>
                    <a:lnTo>
                      <a:pt x="128715" y="154710"/>
                    </a:lnTo>
                    <a:lnTo>
                      <a:pt x="100231" y="187680"/>
                    </a:lnTo>
                    <a:lnTo>
                      <a:pt x="74876" y="223077"/>
                    </a:lnTo>
                    <a:lnTo>
                      <a:pt x="52856" y="260700"/>
                    </a:lnTo>
                    <a:lnTo>
                      <a:pt x="34377" y="300351"/>
                    </a:lnTo>
                    <a:lnTo>
                      <a:pt x="19646" y="341830"/>
                    </a:lnTo>
                    <a:lnTo>
                      <a:pt x="8869" y="384938"/>
                    </a:lnTo>
                    <a:lnTo>
                      <a:pt x="2251" y="429477"/>
                    </a:lnTo>
                    <a:lnTo>
                      <a:pt x="0" y="475246"/>
                    </a:lnTo>
                    <a:lnTo>
                      <a:pt x="2251" y="521016"/>
                    </a:lnTo>
                    <a:lnTo>
                      <a:pt x="8869" y="565554"/>
                    </a:lnTo>
                    <a:lnTo>
                      <a:pt x="19646" y="608662"/>
                    </a:lnTo>
                    <a:lnTo>
                      <a:pt x="34377" y="650142"/>
                    </a:lnTo>
                    <a:lnTo>
                      <a:pt x="52856" y="689792"/>
                    </a:lnTo>
                    <a:lnTo>
                      <a:pt x="74876" y="727416"/>
                    </a:lnTo>
                    <a:lnTo>
                      <a:pt x="100231" y="762812"/>
                    </a:lnTo>
                    <a:lnTo>
                      <a:pt x="128715" y="795783"/>
                    </a:lnTo>
                    <a:lnTo>
                      <a:pt x="160123" y="826128"/>
                    </a:lnTo>
                    <a:lnTo>
                      <a:pt x="194248" y="853650"/>
                    </a:lnTo>
                    <a:lnTo>
                      <a:pt x="230883" y="878148"/>
                    </a:lnTo>
                    <a:lnTo>
                      <a:pt x="269824" y="899423"/>
                    </a:lnTo>
                    <a:lnTo>
                      <a:pt x="310863" y="917277"/>
                    </a:lnTo>
                    <a:lnTo>
                      <a:pt x="353794" y="931510"/>
                    </a:lnTo>
                    <a:lnTo>
                      <a:pt x="398412" y="941923"/>
                    </a:lnTo>
                    <a:lnTo>
                      <a:pt x="444511" y="948317"/>
                    </a:lnTo>
                    <a:lnTo>
                      <a:pt x="491883" y="950493"/>
                    </a:lnTo>
                    <a:lnTo>
                      <a:pt x="539256" y="948317"/>
                    </a:lnTo>
                    <a:lnTo>
                      <a:pt x="585355" y="941923"/>
                    </a:lnTo>
                    <a:lnTo>
                      <a:pt x="629973" y="931510"/>
                    </a:lnTo>
                    <a:lnTo>
                      <a:pt x="672906" y="917277"/>
                    </a:lnTo>
                    <a:lnTo>
                      <a:pt x="713945" y="899423"/>
                    </a:lnTo>
                    <a:lnTo>
                      <a:pt x="752887" y="878148"/>
                    </a:lnTo>
                    <a:lnTo>
                      <a:pt x="789523" y="853650"/>
                    </a:lnTo>
                    <a:lnTo>
                      <a:pt x="823649" y="826128"/>
                    </a:lnTo>
                    <a:lnTo>
                      <a:pt x="855058" y="795783"/>
                    </a:lnTo>
                    <a:lnTo>
                      <a:pt x="883544" y="762812"/>
                    </a:lnTo>
                    <a:lnTo>
                      <a:pt x="908900" y="727416"/>
                    </a:lnTo>
                    <a:lnTo>
                      <a:pt x="930921" y="689792"/>
                    </a:lnTo>
                    <a:lnTo>
                      <a:pt x="949400" y="650142"/>
                    </a:lnTo>
                    <a:lnTo>
                      <a:pt x="964132" y="608662"/>
                    </a:lnTo>
                    <a:lnTo>
                      <a:pt x="974910" y="565554"/>
                    </a:lnTo>
                    <a:lnTo>
                      <a:pt x="981528" y="521016"/>
                    </a:lnTo>
                    <a:lnTo>
                      <a:pt x="983780" y="475246"/>
                    </a:lnTo>
                    <a:lnTo>
                      <a:pt x="981528" y="429477"/>
                    </a:lnTo>
                    <a:lnTo>
                      <a:pt x="974910" y="384938"/>
                    </a:lnTo>
                    <a:lnTo>
                      <a:pt x="964132" y="341830"/>
                    </a:lnTo>
                    <a:lnTo>
                      <a:pt x="949400" y="300351"/>
                    </a:lnTo>
                    <a:lnTo>
                      <a:pt x="930921" y="260700"/>
                    </a:lnTo>
                    <a:lnTo>
                      <a:pt x="908900" y="223077"/>
                    </a:lnTo>
                    <a:lnTo>
                      <a:pt x="883544" y="187680"/>
                    </a:lnTo>
                    <a:lnTo>
                      <a:pt x="855058" y="154710"/>
                    </a:lnTo>
                    <a:lnTo>
                      <a:pt x="823649" y="124364"/>
                    </a:lnTo>
                    <a:lnTo>
                      <a:pt x="789523" y="96843"/>
                    </a:lnTo>
                    <a:lnTo>
                      <a:pt x="752887" y="72344"/>
                    </a:lnTo>
                    <a:lnTo>
                      <a:pt x="713945" y="51069"/>
                    </a:lnTo>
                    <a:lnTo>
                      <a:pt x="672906" y="33215"/>
                    </a:lnTo>
                    <a:lnTo>
                      <a:pt x="629973" y="18982"/>
                    </a:lnTo>
                    <a:lnTo>
                      <a:pt x="585355" y="8569"/>
                    </a:lnTo>
                    <a:lnTo>
                      <a:pt x="539256" y="2175"/>
                    </a:lnTo>
                    <a:lnTo>
                      <a:pt x="4918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24;p14">
                <a:extLst>
                  <a:ext uri="{FF2B5EF4-FFF2-40B4-BE49-F238E27FC236}">
                    <a16:creationId xmlns="" xmlns:a16="http://schemas.microsoft.com/office/drawing/2014/main" id="{10D87BD3-6557-1C81-DBC3-755535DB327A}"/>
                  </a:ext>
                </a:extLst>
              </p:cNvPr>
              <p:cNvSpPr/>
              <p:nvPr/>
            </p:nvSpPr>
            <p:spPr>
              <a:xfrm>
                <a:off x="8323579" y="1838714"/>
                <a:ext cx="580200" cy="580200"/>
              </a:xfrm>
              <a:prstGeom prst="rect">
                <a:avLst/>
              </a:prstGeom>
              <a:blipFill rotWithShape="1">
                <a:blip r:embed="rId6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13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" name="Google Shape;318;p14">
            <a:extLst>
              <a:ext uri="{FF2B5EF4-FFF2-40B4-BE49-F238E27FC236}">
                <a16:creationId xmlns="" xmlns:a16="http://schemas.microsoft.com/office/drawing/2014/main" id="{8FD76017-C71A-1D0A-6513-82316C0BB356}"/>
              </a:ext>
            </a:extLst>
          </p:cNvPr>
          <p:cNvSpPr txBox="1"/>
          <p:nvPr/>
        </p:nvSpPr>
        <p:spPr>
          <a:xfrm>
            <a:off x="678525" y="3056416"/>
            <a:ext cx="2871300" cy="67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3575" rIns="0" bIns="0" anchor="t" anchorCtr="0">
            <a:spAutoFit/>
          </a:bodyPr>
          <a:lstStyle/>
          <a:p>
            <a:pPr marL="171450" marR="0" lvl="0" indent="-1809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Calibri"/>
              <a:buChar char="•"/>
            </a:pPr>
            <a:r>
              <a:rPr lang="es-PE" sz="1600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Implementación de </a:t>
            </a:r>
            <a:r>
              <a:rPr lang="es-PE" sz="1600" dirty="0" err="1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xxxx</a:t>
            </a:r>
            <a:endParaRPr lang="es-PE" sz="1600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171450" marR="0" lvl="0" indent="-1809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Calibri"/>
              <a:buChar char="•"/>
            </a:pPr>
            <a:r>
              <a:rPr lang="es-PE" sz="1600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</a:t>
            </a:r>
            <a:endParaRPr sz="1600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813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9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PRODUCTOS A IMPLEMENTAR POR EJE DE ACCIÓN </a:t>
            </a:r>
            <a:r>
              <a:rPr lang="es-PE" sz="2200" b="1" i="0" u="none" strike="noStrike" cap="none" dirty="0" smtClean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2023-2024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13" name="Grupo 12">
            <a:extLst>
              <a:ext uri="{FF2B5EF4-FFF2-40B4-BE49-F238E27FC236}">
                <a16:creationId xmlns="" xmlns:a16="http://schemas.microsoft.com/office/drawing/2014/main" id="{407DE02C-75AE-1058-3F5C-03DE0D4A3A15}"/>
              </a:ext>
            </a:extLst>
          </p:cNvPr>
          <p:cNvGrpSpPr/>
          <p:nvPr/>
        </p:nvGrpSpPr>
        <p:grpSpPr>
          <a:xfrm>
            <a:off x="298967" y="1303677"/>
            <a:ext cx="11625131" cy="3849825"/>
            <a:chOff x="298967" y="1303677"/>
            <a:chExt cx="11625131" cy="3849825"/>
          </a:xfrm>
        </p:grpSpPr>
        <p:grpSp>
          <p:nvGrpSpPr>
            <p:cNvPr id="14" name="Grupo 13">
              <a:extLst>
                <a:ext uri="{FF2B5EF4-FFF2-40B4-BE49-F238E27FC236}">
                  <a16:creationId xmlns="" xmlns:a16="http://schemas.microsoft.com/office/drawing/2014/main" id="{AAAA26DE-5068-EA6A-67FA-57F2F694F794}"/>
                </a:ext>
              </a:extLst>
            </p:cNvPr>
            <p:cNvGrpSpPr/>
            <p:nvPr/>
          </p:nvGrpSpPr>
          <p:grpSpPr>
            <a:xfrm>
              <a:off x="8393218" y="1303677"/>
              <a:ext cx="769827" cy="2445539"/>
              <a:chOff x="8393218" y="1303677"/>
              <a:chExt cx="769827" cy="2445539"/>
            </a:xfrm>
          </p:grpSpPr>
          <p:sp>
            <p:nvSpPr>
              <p:cNvPr id="140" name="Forma libre: forma 139">
                <a:extLst>
                  <a:ext uri="{FF2B5EF4-FFF2-40B4-BE49-F238E27FC236}">
                    <a16:creationId xmlns="" xmlns:a16="http://schemas.microsoft.com/office/drawing/2014/main" id="{D1D2727C-A3E8-6004-5008-1F88939AA992}"/>
                  </a:ext>
                </a:extLst>
              </p:cNvPr>
              <p:cNvSpPr/>
              <p:nvPr/>
            </p:nvSpPr>
            <p:spPr>
              <a:xfrm>
                <a:off x="8768916" y="2062151"/>
                <a:ext cx="18494" cy="1687065"/>
              </a:xfrm>
              <a:custGeom>
                <a:avLst/>
                <a:gdLst>
                  <a:gd name="connsiteX0" fmla="*/ 0 w 18494"/>
                  <a:gd name="connsiteY0" fmla="*/ 0 h 1687065"/>
                  <a:gd name="connsiteX1" fmla="*/ 18495 w 18494"/>
                  <a:gd name="connsiteY1" fmla="*/ 0 h 1687065"/>
                  <a:gd name="connsiteX2" fmla="*/ 18495 w 18494"/>
                  <a:gd name="connsiteY2" fmla="*/ 1687065 h 1687065"/>
                  <a:gd name="connsiteX3" fmla="*/ 0 w 18494"/>
                  <a:gd name="connsiteY3" fmla="*/ 1687065 h 168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1687065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1687065"/>
                    </a:lnTo>
                    <a:lnTo>
                      <a:pt x="0" y="1687065"/>
                    </a:lnTo>
                    <a:close/>
                  </a:path>
                </a:pathLst>
              </a:custGeom>
              <a:solidFill>
                <a:srgbClr val="EA576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1" name="Forma libre: forma 140">
                <a:extLst>
                  <a:ext uri="{FF2B5EF4-FFF2-40B4-BE49-F238E27FC236}">
                    <a16:creationId xmlns="" xmlns:a16="http://schemas.microsoft.com/office/drawing/2014/main" id="{0DD64D77-0824-328D-F33E-0AAE06559EDD}"/>
                  </a:ext>
                </a:extLst>
              </p:cNvPr>
              <p:cNvSpPr/>
              <p:nvPr/>
            </p:nvSpPr>
            <p:spPr>
              <a:xfrm>
                <a:off x="8393218" y="1303677"/>
                <a:ext cx="769827" cy="769766"/>
              </a:xfrm>
              <a:custGeom>
                <a:avLst/>
                <a:gdLst>
                  <a:gd name="connsiteX0" fmla="*/ 384914 w 769827"/>
                  <a:gd name="connsiteY0" fmla="*/ 0 h 769766"/>
                  <a:gd name="connsiteX1" fmla="*/ 769828 w 769827"/>
                  <a:gd name="connsiteY1" fmla="*/ 384914 h 769766"/>
                  <a:gd name="connsiteX2" fmla="*/ 384914 w 769827"/>
                  <a:gd name="connsiteY2" fmla="*/ 769767 h 769766"/>
                  <a:gd name="connsiteX3" fmla="*/ 0 w 769827"/>
                  <a:gd name="connsiteY3" fmla="*/ 384914 h 769766"/>
                  <a:gd name="connsiteX4" fmla="*/ 384914 w 769827"/>
                  <a:gd name="connsiteY4" fmla="*/ 0 h 769766"/>
                  <a:gd name="connsiteX5" fmla="*/ 384914 w 769827"/>
                  <a:gd name="connsiteY5" fmla="*/ 751333 h 769766"/>
                  <a:gd name="connsiteX6" fmla="*/ 751333 w 769827"/>
                  <a:gd name="connsiteY6" fmla="*/ 384914 h 769766"/>
                  <a:gd name="connsiteX7" fmla="*/ 384914 w 769827"/>
                  <a:gd name="connsiteY7" fmla="*/ 18495 h 769766"/>
                  <a:gd name="connsiteX8" fmla="*/ 18495 w 769827"/>
                  <a:gd name="connsiteY8" fmla="*/ 384914 h 769766"/>
                  <a:gd name="connsiteX9" fmla="*/ 384914 w 769827"/>
                  <a:gd name="connsiteY9" fmla="*/ 751333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0"/>
                    </a:moveTo>
                    <a:cubicBezTo>
                      <a:pt x="597148" y="0"/>
                      <a:pt x="769828" y="172680"/>
                      <a:pt x="769828" y="384914"/>
                    </a:cubicBezTo>
                    <a:cubicBezTo>
                      <a:pt x="769828" y="597148"/>
                      <a:pt x="597148" y="769767"/>
                      <a:pt x="384914" y="769767"/>
                    </a:cubicBezTo>
                    <a:cubicBezTo>
                      <a:pt x="172680" y="769767"/>
                      <a:pt x="0" y="597087"/>
                      <a:pt x="0" y="384914"/>
                    </a:cubicBezTo>
                    <a:cubicBezTo>
                      <a:pt x="61" y="172680"/>
                      <a:pt x="172680" y="0"/>
                      <a:pt x="384914" y="0"/>
                    </a:cubicBezTo>
                    <a:close/>
                    <a:moveTo>
                      <a:pt x="384914" y="751333"/>
                    </a:moveTo>
                    <a:cubicBezTo>
                      <a:pt x="586954" y="751333"/>
                      <a:pt x="751333" y="586954"/>
                      <a:pt x="751333" y="384914"/>
                    </a:cubicBezTo>
                    <a:cubicBezTo>
                      <a:pt x="751333" y="182874"/>
                      <a:pt x="586954" y="18495"/>
                      <a:pt x="384914" y="18495"/>
                    </a:cubicBezTo>
                    <a:cubicBezTo>
                      <a:pt x="182874" y="18495"/>
                      <a:pt x="18495" y="182874"/>
                      <a:pt x="18495" y="384914"/>
                    </a:cubicBezTo>
                    <a:cubicBezTo>
                      <a:pt x="18495" y="586954"/>
                      <a:pt x="182874" y="751333"/>
                      <a:pt x="384914" y="751333"/>
                    </a:cubicBezTo>
                    <a:close/>
                  </a:path>
                </a:pathLst>
              </a:custGeom>
              <a:solidFill>
                <a:srgbClr val="EA576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2" name="Forma libre: forma 141">
                <a:extLst>
                  <a:ext uri="{FF2B5EF4-FFF2-40B4-BE49-F238E27FC236}">
                    <a16:creationId xmlns="" xmlns:a16="http://schemas.microsoft.com/office/drawing/2014/main" id="{1B113BB0-0ADB-EC18-3FA0-3CD68F447F9C}"/>
                  </a:ext>
                </a:extLst>
              </p:cNvPr>
              <p:cNvSpPr/>
              <p:nvPr/>
            </p:nvSpPr>
            <p:spPr>
              <a:xfrm>
                <a:off x="8553996" y="1414341"/>
                <a:ext cx="358056" cy="553687"/>
              </a:xfrm>
              <a:custGeom>
                <a:avLst/>
                <a:gdLst>
                  <a:gd name="connsiteX0" fmla="*/ 353723 w 358056"/>
                  <a:gd name="connsiteY0" fmla="*/ 385463 h 553687"/>
                  <a:gd name="connsiteX1" fmla="*/ 353845 w 358056"/>
                  <a:gd name="connsiteY1" fmla="*/ 385402 h 553687"/>
                  <a:gd name="connsiteX2" fmla="*/ 357752 w 358056"/>
                  <a:gd name="connsiteY2" fmla="*/ 382289 h 553687"/>
                  <a:gd name="connsiteX3" fmla="*/ 358057 w 358056"/>
                  <a:gd name="connsiteY3" fmla="*/ 381618 h 553687"/>
                  <a:gd name="connsiteX4" fmla="*/ 357935 w 358056"/>
                  <a:gd name="connsiteY4" fmla="*/ 376490 h 553687"/>
                  <a:gd name="connsiteX5" fmla="*/ 357873 w 358056"/>
                  <a:gd name="connsiteY5" fmla="*/ 376185 h 553687"/>
                  <a:gd name="connsiteX6" fmla="*/ 343102 w 358056"/>
                  <a:gd name="connsiteY6" fmla="*/ 344567 h 553687"/>
                  <a:gd name="connsiteX7" fmla="*/ 343041 w 358056"/>
                  <a:gd name="connsiteY7" fmla="*/ 344445 h 553687"/>
                  <a:gd name="connsiteX8" fmla="*/ 333397 w 358056"/>
                  <a:gd name="connsiteY8" fmla="*/ 329551 h 553687"/>
                  <a:gd name="connsiteX9" fmla="*/ 332848 w 358056"/>
                  <a:gd name="connsiteY9" fmla="*/ 329185 h 553687"/>
                  <a:gd name="connsiteX10" fmla="*/ 326133 w 358056"/>
                  <a:gd name="connsiteY10" fmla="*/ 328086 h 553687"/>
                  <a:gd name="connsiteX11" fmla="*/ 326011 w 358056"/>
                  <a:gd name="connsiteY11" fmla="*/ 328086 h 553687"/>
                  <a:gd name="connsiteX12" fmla="*/ 325950 w 358056"/>
                  <a:gd name="connsiteY12" fmla="*/ 328086 h 553687"/>
                  <a:gd name="connsiteX13" fmla="*/ 319968 w 358056"/>
                  <a:gd name="connsiteY13" fmla="*/ 328697 h 553687"/>
                  <a:gd name="connsiteX14" fmla="*/ 319602 w 358056"/>
                  <a:gd name="connsiteY14" fmla="*/ 328819 h 553687"/>
                  <a:gd name="connsiteX15" fmla="*/ 314780 w 358056"/>
                  <a:gd name="connsiteY15" fmla="*/ 332298 h 553687"/>
                  <a:gd name="connsiteX16" fmla="*/ 308066 w 358056"/>
                  <a:gd name="connsiteY16" fmla="*/ 328636 h 553687"/>
                  <a:gd name="connsiteX17" fmla="*/ 307638 w 358056"/>
                  <a:gd name="connsiteY17" fmla="*/ 328514 h 553687"/>
                  <a:gd name="connsiteX18" fmla="*/ 307272 w 358056"/>
                  <a:gd name="connsiteY18" fmla="*/ 328575 h 553687"/>
                  <a:gd name="connsiteX19" fmla="*/ 304586 w 358056"/>
                  <a:gd name="connsiteY19" fmla="*/ 329856 h 553687"/>
                  <a:gd name="connsiteX20" fmla="*/ 304647 w 358056"/>
                  <a:gd name="connsiteY20" fmla="*/ 298971 h 553687"/>
                  <a:gd name="connsiteX21" fmla="*/ 308188 w 358056"/>
                  <a:gd name="connsiteY21" fmla="*/ 293294 h 553687"/>
                  <a:gd name="connsiteX22" fmla="*/ 308249 w 358056"/>
                  <a:gd name="connsiteY22" fmla="*/ 292500 h 553687"/>
                  <a:gd name="connsiteX23" fmla="*/ 307089 w 358056"/>
                  <a:gd name="connsiteY23" fmla="*/ 290059 h 553687"/>
                  <a:gd name="connsiteX24" fmla="*/ 308493 w 358056"/>
                  <a:gd name="connsiteY24" fmla="*/ 287495 h 553687"/>
                  <a:gd name="connsiteX25" fmla="*/ 308493 w 358056"/>
                  <a:gd name="connsiteY25" fmla="*/ 286702 h 553687"/>
                  <a:gd name="connsiteX26" fmla="*/ 306906 w 358056"/>
                  <a:gd name="connsiteY26" fmla="*/ 283589 h 553687"/>
                  <a:gd name="connsiteX27" fmla="*/ 306296 w 358056"/>
                  <a:gd name="connsiteY27" fmla="*/ 283161 h 553687"/>
                  <a:gd name="connsiteX28" fmla="*/ 306173 w 358056"/>
                  <a:gd name="connsiteY28" fmla="*/ 283161 h 553687"/>
                  <a:gd name="connsiteX29" fmla="*/ 305624 w 358056"/>
                  <a:gd name="connsiteY29" fmla="*/ 283406 h 553687"/>
                  <a:gd name="connsiteX30" fmla="*/ 295003 w 358056"/>
                  <a:gd name="connsiteY30" fmla="*/ 292989 h 553687"/>
                  <a:gd name="connsiteX31" fmla="*/ 283589 w 358056"/>
                  <a:gd name="connsiteY31" fmla="*/ 299581 h 553687"/>
                  <a:gd name="connsiteX32" fmla="*/ 272418 w 358056"/>
                  <a:gd name="connsiteY32" fmla="*/ 300008 h 553687"/>
                  <a:gd name="connsiteX33" fmla="*/ 261675 w 358056"/>
                  <a:gd name="connsiteY33" fmla="*/ 300313 h 553687"/>
                  <a:gd name="connsiteX34" fmla="*/ 261371 w 358056"/>
                  <a:gd name="connsiteY34" fmla="*/ 295980 h 553687"/>
                  <a:gd name="connsiteX35" fmla="*/ 261371 w 358056"/>
                  <a:gd name="connsiteY35" fmla="*/ 295858 h 553687"/>
                  <a:gd name="connsiteX36" fmla="*/ 259539 w 358056"/>
                  <a:gd name="connsiteY36" fmla="*/ 288899 h 553687"/>
                  <a:gd name="connsiteX37" fmla="*/ 259417 w 358056"/>
                  <a:gd name="connsiteY37" fmla="*/ 288655 h 553687"/>
                  <a:gd name="connsiteX38" fmla="*/ 256976 w 358056"/>
                  <a:gd name="connsiteY38" fmla="*/ 285115 h 553687"/>
                  <a:gd name="connsiteX39" fmla="*/ 256487 w 358056"/>
                  <a:gd name="connsiteY39" fmla="*/ 284809 h 553687"/>
                  <a:gd name="connsiteX40" fmla="*/ 244585 w 358056"/>
                  <a:gd name="connsiteY40" fmla="*/ 281880 h 553687"/>
                  <a:gd name="connsiteX41" fmla="*/ 244402 w 358056"/>
                  <a:gd name="connsiteY41" fmla="*/ 281880 h 553687"/>
                  <a:gd name="connsiteX42" fmla="*/ 234025 w 358056"/>
                  <a:gd name="connsiteY42" fmla="*/ 281330 h 553687"/>
                  <a:gd name="connsiteX43" fmla="*/ 235490 w 358056"/>
                  <a:gd name="connsiteY43" fmla="*/ 277729 h 553687"/>
                  <a:gd name="connsiteX44" fmla="*/ 239091 w 358056"/>
                  <a:gd name="connsiteY44" fmla="*/ 273029 h 553687"/>
                  <a:gd name="connsiteX45" fmla="*/ 239152 w 358056"/>
                  <a:gd name="connsiteY45" fmla="*/ 272113 h 553687"/>
                  <a:gd name="connsiteX46" fmla="*/ 229447 w 358056"/>
                  <a:gd name="connsiteY46" fmla="*/ 255022 h 553687"/>
                  <a:gd name="connsiteX47" fmla="*/ 229325 w 358056"/>
                  <a:gd name="connsiteY47" fmla="*/ 254839 h 553687"/>
                  <a:gd name="connsiteX48" fmla="*/ 223893 w 358056"/>
                  <a:gd name="connsiteY48" fmla="*/ 249651 h 553687"/>
                  <a:gd name="connsiteX49" fmla="*/ 217301 w 358056"/>
                  <a:gd name="connsiteY49" fmla="*/ 238542 h 553687"/>
                  <a:gd name="connsiteX50" fmla="*/ 218888 w 358056"/>
                  <a:gd name="connsiteY50" fmla="*/ 235184 h 553687"/>
                  <a:gd name="connsiteX51" fmla="*/ 218704 w 358056"/>
                  <a:gd name="connsiteY51" fmla="*/ 234208 h 553687"/>
                  <a:gd name="connsiteX52" fmla="*/ 212356 w 358056"/>
                  <a:gd name="connsiteY52" fmla="*/ 228653 h 553687"/>
                  <a:gd name="connsiteX53" fmla="*/ 211624 w 358056"/>
                  <a:gd name="connsiteY53" fmla="*/ 225479 h 553687"/>
                  <a:gd name="connsiteX54" fmla="*/ 211746 w 358056"/>
                  <a:gd name="connsiteY54" fmla="*/ 225113 h 553687"/>
                  <a:gd name="connsiteX55" fmla="*/ 211990 w 358056"/>
                  <a:gd name="connsiteY55" fmla="*/ 221023 h 553687"/>
                  <a:gd name="connsiteX56" fmla="*/ 217422 w 358056"/>
                  <a:gd name="connsiteY56" fmla="*/ 220352 h 553687"/>
                  <a:gd name="connsiteX57" fmla="*/ 218033 w 358056"/>
                  <a:gd name="connsiteY57" fmla="*/ 219986 h 553687"/>
                  <a:gd name="connsiteX58" fmla="*/ 219315 w 358056"/>
                  <a:gd name="connsiteY58" fmla="*/ 217971 h 553687"/>
                  <a:gd name="connsiteX59" fmla="*/ 219315 w 358056"/>
                  <a:gd name="connsiteY59" fmla="*/ 217056 h 553687"/>
                  <a:gd name="connsiteX60" fmla="*/ 216812 w 358056"/>
                  <a:gd name="connsiteY60" fmla="*/ 213210 h 553687"/>
                  <a:gd name="connsiteX61" fmla="*/ 216812 w 358056"/>
                  <a:gd name="connsiteY61" fmla="*/ 208754 h 553687"/>
                  <a:gd name="connsiteX62" fmla="*/ 218155 w 358056"/>
                  <a:gd name="connsiteY62" fmla="*/ 205336 h 553687"/>
                  <a:gd name="connsiteX63" fmla="*/ 226029 w 358056"/>
                  <a:gd name="connsiteY63" fmla="*/ 199049 h 553687"/>
                  <a:gd name="connsiteX64" fmla="*/ 233903 w 358056"/>
                  <a:gd name="connsiteY64" fmla="*/ 196913 h 553687"/>
                  <a:gd name="connsiteX65" fmla="*/ 234513 w 358056"/>
                  <a:gd name="connsiteY65" fmla="*/ 196302 h 553687"/>
                  <a:gd name="connsiteX66" fmla="*/ 235734 w 358056"/>
                  <a:gd name="connsiteY66" fmla="*/ 191419 h 553687"/>
                  <a:gd name="connsiteX67" fmla="*/ 235734 w 358056"/>
                  <a:gd name="connsiteY67" fmla="*/ 190931 h 553687"/>
                  <a:gd name="connsiteX68" fmla="*/ 233293 w 358056"/>
                  <a:gd name="connsiteY68" fmla="*/ 183789 h 553687"/>
                  <a:gd name="connsiteX69" fmla="*/ 233536 w 358056"/>
                  <a:gd name="connsiteY69" fmla="*/ 178906 h 553687"/>
                  <a:gd name="connsiteX70" fmla="*/ 237932 w 358056"/>
                  <a:gd name="connsiteY70" fmla="*/ 173169 h 553687"/>
                  <a:gd name="connsiteX71" fmla="*/ 238053 w 358056"/>
                  <a:gd name="connsiteY71" fmla="*/ 172924 h 553687"/>
                  <a:gd name="connsiteX72" fmla="*/ 240678 w 358056"/>
                  <a:gd name="connsiteY72" fmla="*/ 165417 h 553687"/>
                  <a:gd name="connsiteX73" fmla="*/ 240739 w 358056"/>
                  <a:gd name="connsiteY73" fmla="*/ 165111 h 553687"/>
                  <a:gd name="connsiteX74" fmla="*/ 240617 w 358056"/>
                  <a:gd name="connsiteY74" fmla="*/ 161327 h 553687"/>
                  <a:gd name="connsiteX75" fmla="*/ 242631 w 358056"/>
                  <a:gd name="connsiteY75" fmla="*/ 152598 h 553687"/>
                  <a:gd name="connsiteX76" fmla="*/ 248857 w 358056"/>
                  <a:gd name="connsiteY76" fmla="*/ 151316 h 553687"/>
                  <a:gd name="connsiteX77" fmla="*/ 249224 w 358056"/>
                  <a:gd name="connsiteY77" fmla="*/ 151133 h 553687"/>
                  <a:gd name="connsiteX78" fmla="*/ 256426 w 358056"/>
                  <a:gd name="connsiteY78" fmla="*/ 144602 h 553687"/>
                  <a:gd name="connsiteX79" fmla="*/ 266437 w 358056"/>
                  <a:gd name="connsiteY79" fmla="*/ 137949 h 553687"/>
                  <a:gd name="connsiteX80" fmla="*/ 273823 w 358056"/>
                  <a:gd name="connsiteY80" fmla="*/ 134470 h 553687"/>
                  <a:gd name="connsiteX81" fmla="*/ 283589 w 358056"/>
                  <a:gd name="connsiteY81" fmla="*/ 133981 h 553687"/>
                  <a:gd name="connsiteX82" fmla="*/ 284077 w 358056"/>
                  <a:gd name="connsiteY82" fmla="*/ 133798 h 553687"/>
                  <a:gd name="connsiteX83" fmla="*/ 287312 w 358056"/>
                  <a:gd name="connsiteY83" fmla="*/ 131173 h 553687"/>
                  <a:gd name="connsiteX84" fmla="*/ 296407 w 358056"/>
                  <a:gd name="connsiteY84" fmla="*/ 131112 h 553687"/>
                  <a:gd name="connsiteX85" fmla="*/ 297017 w 358056"/>
                  <a:gd name="connsiteY85" fmla="*/ 130807 h 553687"/>
                  <a:gd name="connsiteX86" fmla="*/ 301168 w 358056"/>
                  <a:gd name="connsiteY86" fmla="*/ 126168 h 553687"/>
                  <a:gd name="connsiteX87" fmla="*/ 304892 w 358056"/>
                  <a:gd name="connsiteY87" fmla="*/ 123849 h 553687"/>
                  <a:gd name="connsiteX88" fmla="*/ 306662 w 358056"/>
                  <a:gd name="connsiteY88" fmla="*/ 125314 h 553687"/>
                  <a:gd name="connsiteX89" fmla="*/ 307211 w 358056"/>
                  <a:gd name="connsiteY89" fmla="*/ 125497 h 553687"/>
                  <a:gd name="connsiteX90" fmla="*/ 307334 w 358056"/>
                  <a:gd name="connsiteY90" fmla="*/ 125497 h 553687"/>
                  <a:gd name="connsiteX91" fmla="*/ 312155 w 358056"/>
                  <a:gd name="connsiteY91" fmla="*/ 124642 h 553687"/>
                  <a:gd name="connsiteX92" fmla="*/ 315696 w 358056"/>
                  <a:gd name="connsiteY92" fmla="*/ 128122 h 553687"/>
                  <a:gd name="connsiteX93" fmla="*/ 316123 w 358056"/>
                  <a:gd name="connsiteY93" fmla="*/ 128366 h 553687"/>
                  <a:gd name="connsiteX94" fmla="*/ 322898 w 358056"/>
                  <a:gd name="connsiteY94" fmla="*/ 129770 h 553687"/>
                  <a:gd name="connsiteX95" fmla="*/ 323081 w 358056"/>
                  <a:gd name="connsiteY95" fmla="*/ 129770 h 553687"/>
                  <a:gd name="connsiteX96" fmla="*/ 323875 w 358056"/>
                  <a:gd name="connsiteY96" fmla="*/ 129159 h 553687"/>
                  <a:gd name="connsiteX97" fmla="*/ 325034 w 358056"/>
                  <a:gd name="connsiteY97" fmla="*/ 125375 h 553687"/>
                  <a:gd name="connsiteX98" fmla="*/ 324913 w 358056"/>
                  <a:gd name="connsiteY98" fmla="*/ 124642 h 553687"/>
                  <a:gd name="connsiteX99" fmla="*/ 315878 w 358056"/>
                  <a:gd name="connsiteY99" fmla="*/ 112495 h 553687"/>
                  <a:gd name="connsiteX100" fmla="*/ 315207 w 358056"/>
                  <a:gd name="connsiteY100" fmla="*/ 112190 h 553687"/>
                  <a:gd name="connsiteX101" fmla="*/ 315207 w 358056"/>
                  <a:gd name="connsiteY101" fmla="*/ 112190 h 553687"/>
                  <a:gd name="connsiteX102" fmla="*/ 311667 w 358056"/>
                  <a:gd name="connsiteY102" fmla="*/ 112312 h 553687"/>
                  <a:gd name="connsiteX103" fmla="*/ 311423 w 358056"/>
                  <a:gd name="connsiteY103" fmla="*/ 112373 h 553687"/>
                  <a:gd name="connsiteX104" fmla="*/ 308371 w 358056"/>
                  <a:gd name="connsiteY104" fmla="*/ 113533 h 553687"/>
                  <a:gd name="connsiteX105" fmla="*/ 305197 w 358056"/>
                  <a:gd name="connsiteY105" fmla="*/ 110054 h 553687"/>
                  <a:gd name="connsiteX106" fmla="*/ 322349 w 358056"/>
                  <a:gd name="connsiteY106" fmla="*/ 81304 h 553687"/>
                  <a:gd name="connsiteX107" fmla="*/ 322288 w 358056"/>
                  <a:gd name="connsiteY107" fmla="*/ 80328 h 553687"/>
                  <a:gd name="connsiteX108" fmla="*/ 318137 w 358056"/>
                  <a:gd name="connsiteY108" fmla="*/ 75567 h 553687"/>
                  <a:gd name="connsiteX109" fmla="*/ 317771 w 358056"/>
                  <a:gd name="connsiteY109" fmla="*/ 75323 h 553687"/>
                  <a:gd name="connsiteX110" fmla="*/ 311300 w 358056"/>
                  <a:gd name="connsiteY110" fmla="*/ 73003 h 553687"/>
                  <a:gd name="connsiteX111" fmla="*/ 302511 w 358056"/>
                  <a:gd name="connsiteY111" fmla="*/ 66106 h 553687"/>
                  <a:gd name="connsiteX112" fmla="*/ 302206 w 358056"/>
                  <a:gd name="connsiteY112" fmla="*/ 65984 h 553687"/>
                  <a:gd name="connsiteX113" fmla="*/ 297079 w 358056"/>
                  <a:gd name="connsiteY113" fmla="*/ 64580 h 553687"/>
                  <a:gd name="connsiteX114" fmla="*/ 296834 w 358056"/>
                  <a:gd name="connsiteY114" fmla="*/ 64580 h 553687"/>
                  <a:gd name="connsiteX115" fmla="*/ 296346 w 358056"/>
                  <a:gd name="connsiteY115" fmla="*/ 64702 h 553687"/>
                  <a:gd name="connsiteX116" fmla="*/ 290303 w 358056"/>
                  <a:gd name="connsiteY116" fmla="*/ 68791 h 553687"/>
                  <a:gd name="connsiteX117" fmla="*/ 284444 w 358056"/>
                  <a:gd name="connsiteY117" fmla="*/ 69219 h 553687"/>
                  <a:gd name="connsiteX118" fmla="*/ 279927 w 358056"/>
                  <a:gd name="connsiteY118" fmla="*/ 64641 h 553687"/>
                  <a:gd name="connsiteX119" fmla="*/ 279499 w 358056"/>
                  <a:gd name="connsiteY119" fmla="*/ 64396 h 553687"/>
                  <a:gd name="connsiteX120" fmla="*/ 273334 w 358056"/>
                  <a:gd name="connsiteY120" fmla="*/ 63176 h 553687"/>
                  <a:gd name="connsiteX121" fmla="*/ 273151 w 358056"/>
                  <a:gd name="connsiteY121" fmla="*/ 63176 h 553687"/>
                  <a:gd name="connsiteX122" fmla="*/ 272541 w 358056"/>
                  <a:gd name="connsiteY122" fmla="*/ 63481 h 553687"/>
                  <a:gd name="connsiteX123" fmla="*/ 268268 w 358056"/>
                  <a:gd name="connsiteY123" fmla="*/ 68364 h 553687"/>
                  <a:gd name="connsiteX124" fmla="*/ 262897 w 358056"/>
                  <a:gd name="connsiteY124" fmla="*/ 71477 h 553687"/>
                  <a:gd name="connsiteX125" fmla="*/ 249407 w 358056"/>
                  <a:gd name="connsiteY125" fmla="*/ 71172 h 553687"/>
                  <a:gd name="connsiteX126" fmla="*/ 249407 w 358056"/>
                  <a:gd name="connsiteY126" fmla="*/ 71172 h 553687"/>
                  <a:gd name="connsiteX127" fmla="*/ 249163 w 358056"/>
                  <a:gd name="connsiteY127" fmla="*/ 71233 h 553687"/>
                  <a:gd name="connsiteX128" fmla="*/ 242753 w 358056"/>
                  <a:gd name="connsiteY128" fmla="*/ 73247 h 553687"/>
                  <a:gd name="connsiteX129" fmla="*/ 236039 w 358056"/>
                  <a:gd name="connsiteY129" fmla="*/ 66106 h 553687"/>
                  <a:gd name="connsiteX130" fmla="*/ 237626 w 358056"/>
                  <a:gd name="connsiteY130" fmla="*/ 61894 h 553687"/>
                  <a:gd name="connsiteX131" fmla="*/ 237626 w 358056"/>
                  <a:gd name="connsiteY131" fmla="*/ 61283 h 553687"/>
                  <a:gd name="connsiteX132" fmla="*/ 234086 w 358056"/>
                  <a:gd name="connsiteY132" fmla="*/ 53348 h 553687"/>
                  <a:gd name="connsiteX133" fmla="*/ 233415 w 358056"/>
                  <a:gd name="connsiteY133" fmla="*/ 52860 h 553687"/>
                  <a:gd name="connsiteX134" fmla="*/ 228287 w 358056"/>
                  <a:gd name="connsiteY134" fmla="*/ 52433 h 553687"/>
                  <a:gd name="connsiteX135" fmla="*/ 225296 w 358056"/>
                  <a:gd name="connsiteY135" fmla="*/ 50174 h 553687"/>
                  <a:gd name="connsiteX136" fmla="*/ 225724 w 358056"/>
                  <a:gd name="connsiteY136" fmla="*/ 45291 h 553687"/>
                  <a:gd name="connsiteX137" fmla="*/ 225602 w 358056"/>
                  <a:gd name="connsiteY137" fmla="*/ 44803 h 553687"/>
                  <a:gd name="connsiteX138" fmla="*/ 221267 w 358056"/>
                  <a:gd name="connsiteY138" fmla="*/ 37295 h 553687"/>
                  <a:gd name="connsiteX139" fmla="*/ 220963 w 358056"/>
                  <a:gd name="connsiteY139" fmla="*/ 36990 h 553687"/>
                  <a:gd name="connsiteX140" fmla="*/ 202162 w 358056"/>
                  <a:gd name="connsiteY140" fmla="*/ 26369 h 553687"/>
                  <a:gd name="connsiteX141" fmla="*/ 199904 w 358056"/>
                  <a:gd name="connsiteY141" fmla="*/ 15199 h 553687"/>
                  <a:gd name="connsiteX142" fmla="*/ 199660 w 358056"/>
                  <a:gd name="connsiteY142" fmla="*/ 14772 h 553687"/>
                  <a:gd name="connsiteX143" fmla="*/ 188856 w 358056"/>
                  <a:gd name="connsiteY143" fmla="*/ 4761 h 553687"/>
                  <a:gd name="connsiteX144" fmla="*/ 188673 w 358056"/>
                  <a:gd name="connsiteY144" fmla="*/ 4639 h 553687"/>
                  <a:gd name="connsiteX145" fmla="*/ 179883 w 358056"/>
                  <a:gd name="connsiteY145" fmla="*/ 122 h 553687"/>
                  <a:gd name="connsiteX146" fmla="*/ 179517 w 358056"/>
                  <a:gd name="connsiteY146" fmla="*/ 0 h 553687"/>
                  <a:gd name="connsiteX147" fmla="*/ 179456 w 358056"/>
                  <a:gd name="connsiteY147" fmla="*/ 0 h 553687"/>
                  <a:gd name="connsiteX148" fmla="*/ 171154 w 358056"/>
                  <a:gd name="connsiteY148" fmla="*/ 488 h 553687"/>
                  <a:gd name="connsiteX149" fmla="*/ 171032 w 358056"/>
                  <a:gd name="connsiteY149" fmla="*/ 488 h 553687"/>
                  <a:gd name="connsiteX150" fmla="*/ 163891 w 358056"/>
                  <a:gd name="connsiteY150" fmla="*/ 1770 h 553687"/>
                  <a:gd name="connsiteX151" fmla="*/ 163280 w 358056"/>
                  <a:gd name="connsiteY151" fmla="*/ 2258 h 553687"/>
                  <a:gd name="connsiteX152" fmla="*/ 163402 w 358056"/>
                  <a:gd name="connsiteY152" fmla="*/ 3052 h 553687"/>
                  <a:gd name="connsiteX153" fmla="*/ 168652 w 358056"/>
                  <a:gd name="connsiteY153" fmla="*/ 10194 h 553687"/>
                  <a:gd name="connsiteX154" fmla="*/ 168774 w 358056"/>
                  <a:gd name="connsiteY154" fmla="*/ 10316 h 553687"/>
                  <a:gd name="connsiteX155" fmla="*/ 173047 w 358056"/>
                  <a:gd name="connsiteY155" fmla="*/ 14283 h 553687"/>
                  <a:gd name="connsiteX156" fmla="*/ 172619 w 358056"/>
                  <a:gd name="connsiteY156" fmla="*/ 21730 h 553687"/>
                  <a:gd name="connsiteX157" fmla="*/ 172619 w 358056"/>
                  <a:gd name="connsiteY157" fmla="*/ 21974 h 553687"/>
                  <a:gd name="connsiteX158" fmla="*/ 173841 w 358056"/>
                  <a:gd name="connsiteY158" fmla="*/ 27651 h 553687"/>
                  <a:gd name="connsiteX159" fmla="*/ 171521 w 358056"/>
                  <a:gd name="connsiteY159" fmla="*/ 26796 h 553687"/>
                  <a:gd name="connsiteX160" fmla="*/ 171216 w 358056"/>
                  <a:gd name="connsiteY160" fmla="*/ 26735 h 553687"/>
                  <a:gd name="connsiteX161" fmla="*/ 170544 w 358056"/>
                  <a:gd name="connsiteY161" fmla="*/ 27040 h 553687"/>
                  <a:gd name="connsiteX162" fmla="*/ 168225 w 358056"/>
                  <a:gd name="connsiteY162" fmla="*/ 30153 h 553687"/>
                  <a:gd name="connsiteX163" fmla="*/ 168102 w 358056"/>
                  <a:gd name="connsiteY163" fmla="*/ 30459 h 553687"/>
                  <a:gd name="connsiteX164" fmla="*/ 166332 w 358056"/>
                  <a:gd name="connsiteY164" fmla="*/ 38455 h 553687"/>
                  <a:gd name="connsiteX165" fmla="*/ 165051 w 358056"/>
                  <a:gd name="connsiteY165" fmla="*/ 44315 h 553687"/>
                  <a:gd name="connsiteX166" fmla="*/ 141734 w 358056"/>
                  <a:gd name="connsiteY166" fmla="*/ 69158 h 553687"/>
                  <a:gd name="connsiteX167" fmla="*/ 134348 w 358056"/>
                  <a:gd name="connsiteY167" fmla="*/ 75506 h 553687"/>
                  <a:gd name="connsiteX168" fmla="*/ 123300 w 358056"/>
                  <a:gd name="connsiteY168" fmla="*/ 78619 h 553687"/>
                  <a:gd name="connsiteX169" fmla="*/ 123178 w 358056"/>
                  <a:gd name="connsiteY169" fmla="*/ 78680 h 553687"/>
                  <a:gd name="connsiteX170" fmla="*/ 112190 w 358056"/>
                  <a:gd name="connsiteY170" fmla="*/ 83380 h 553687"/>
                  <a:gd name="connsiteX171" fmla="*/ 101569 w 358056"/>
                  <a:gd name="connsiteY171" fmla="*/ 88019 h 553687"/>
                  <a:gd name="connsiteX172" fmla="*/ 101265 w 358056"/>
                  <a:gd name="connsiteY172" fmla="*/ 88141 h 553687"/>
                  <a:gd name="connsiteX173" fmla="*/ 95161 w 358056"/>
                  <a:gd name="connsiteY173" fmla="*/ 91559 h 553687"/>
                  <a:gd name="connsiteX174" fmla="*/ 94794 w 358056"/>
                  <a:gd name="connsiteY174" fmla="*/ 91925 h 553687"/>
                  <a:gd name="connsiteX175" fmla="*/ 90338 w 358056"/>
                  <a:gd name="connsiteY175" fmla="*/ 100043 h 553687"/>
                  <a:gd name="connsiteX176" fmla="*/ 85516 w 358056"/>
                  <a:gd name="connsiteY176" fmla="*/ 102546 h 553687"/>
                  <a:gd name="connsiteX177" fmla="*/ 85089 w 358056"/>
                  <a:gd name="connsiteY177" fmla="*/ 103217 h 553687"/>
                  <a:gd name="connsiteX178" fmla="*/ 84540 w 358056"/>
                  <a:gd name="connsiteY178" fmla="*/ 109077 h 553687"/>
                  <a:gd name="connsiteX179" fmla="*/ 78253 w 358056"/>
                  <a:gd name="connsiteY179" fmla="*/ 120492 h 553687"/>
                  <a:gd name="connsiteX180" fmla="*/ 78192 w 358056"/>
                  <a:gd name="connsiteY180" fmla="*/ 120736 h 553687"/>
                  <a:gd name="connsiteX181" fmla="*/ 75506 w 358056"/>
                  <a:gd name="connsiteY181" fmla="*/ 136667 h 553687"/>
                  <a:gd name="connsiteX182" fmla="*/ 70440 w 358056"/>
                  <a:gd name="connsiteY182" fmla="*/ 140390 h 553687"/>
                  <a:gd name="connsiteX183" fmla="*/ 70135 w 358056"/>
                  <a:gd name="connsiteY183" fmla="*/ 140818 h 553687"/>
                  <a:gd name="connsiteX184" fmla="*/ 68426 w 358056"/>
                  <a:gd name="connsiteY184" fmla="*/ 146250 h 553687"/>
                  <a:gd name="connsiteX185" fmla="*/ 65678 w 358056"/>
                  <a:gd name="connsiteY185" fmla="*/ 149546 h 553687"/>
                  <a:gd name="connsiteX186" fmla="*/ 62016 w 358056"/>
                  <a:gd name="connsiteY186" fmla="*/ 149302 h 553687"/>
                  <a:gd name="connsiteX187" fmla="*/ 57683 w 358056"/>
                  <a:gd name="connsiteY187" fmla="*/ 146677 h 553687"/>
                  <a:gd name="connsiteX188" fmla="*/ 54020 w 358056"/>
                  <a:gd name="connsiteY188" fmla="*/ 141916 h 553687"/>
                  <a:gd name="connsiteX189" fmla="*/ 53532 w 358056"/>
                  <a:gd name="connsiteY189" fmla="*/ 136850 h 553687"/>
                  <a:gd name="connsiteX190" fmla="*/ 53166 w 358056"/>
                  <a:gd name="connsiteY190" fmla="*/ 136240 h 553687"/>
                  <a:gd name="connsiteX191" fmla="*/ 49686 w 358056"/>
                  <a:gd name="connsiteY191" fmla="*/ 133859 h 553687"/>
                  <a:gd name="connsiteX192" fmla="*/ 49259 w 358056"/>
                  <a:gd name="connsiteY192" fmla="*/ 133737 h 553687"/>
                  <a:gd name="connsiteX193" fmla="*/ 45353 w 358056"/>
                  <a:gd name="connsiteY193" fmla="*/ 133615 h 553687"/>
                  <a:gd name="connsiteX194" fmla="*/ 34976 w 358056"/>
                  <a:gd name="connsiteY194" fmla="*/ 129037 h 553687"/>
                  <a:gd name="connsiteX195" fmla="*/ 34671 w 358056"/>
                  <a:gd name="connsiteY195" fmla="*/ 128976 h 553687"/>
                  <a:gd name="connsiteX196" fmla="*/ 34122 w 358056"/>
                  <a:gd name="connsiteY196" fmla="*/ 129159 h 553687"/>
                  <a:gd name="connsiteX197" fmla="*/ 28689 w 358056"/>
                  <a:gd name="connsiteY197" fmla="*/ 133676 h 553687"/>
                  <a:gd name="connsiteX198" fmla="*/ 26492 w 358056"/>
                  <a:gd name="connsiteY198" fmla="*/ 132822 h 553687"/>
                  <a:gd name="connsiteX199" fmla="*/ 27895 w 358056"/>
                  <a:gd name="connsiteY199" fmla="*/ 129342 h 553687"/>
                  <a:gd name="connsiteX200" fmla="*/ 27712 w 358056"/>
                  <a:gd name="connsiteY200" fmla="*/ 128427 h 553687"/>
                  <a:gd name="connsiteX201" fmla="*/ 25820 w 358056"/>
                  <a:gd name="connsiteY201" fmla="*/ 126657 h 553687"/>
                  <a:gd name="connsiteX202" fmla="*/ 26735 w 358056"/>
                  <a:gd name="connsiteY202" fmla="*/ 119576 h 553687"/>
                  <a:gd name="connsiteX203" fmla="*/ 29787 w 358056"/>
                  <a:gd name="connsiteY203" fmla="*/ 120064 h 553687"/>
                  <a:gd name="connsiteX204" fmla="*/ 29909 w 358056"/>
                  <a:gd name="connsiteY204" fmla="*/ 120064 h 553687"/>
                  <a:gd name="connsiteX205" fmla="*/ 30337 w 358056"/>
                  <a:gd name="connsiteY205" fmla="*/ 119942 h 553687"/>
                  <a:gd name="connsiteX206" fmla="*/ 35403 w 358056"/>
                  <a:gd name="connsiteY206" fmla="*/ 117134 h 553687"/>
                  <a:gd name="connsiteX207" fmla="*/ 35770 w 358056"/>
                  <a:gd name="connsiteY207" fmla="*/ 116036 h 553687"/>
                  <a:gd name="connsiteX208" fmla="*/ 33755 w 358056"/>
                  <a:gd name="connsiteY208" fmla="*/ 111824 h 553687"/>
                  <a:gd name="connsiteX209" fmla="*/ 32900 w 358056"/>
                  <a:gd name="connsiteY209" fmla="*/ 106758 h 553687"/>
                  <a:gd name="connsiteX210" fmla="*/ 32778 w 358056"/>
                  <a:gd name="connsiteY210" fmla="*/ 106453 h 553687"/>
                  <a:gd name="connsiteX211" fmla="*/ 30398 w 358056"/>
                  <a:gd name="connsiteY211" fmla="*/ 102973 h 553687"/>
                  <a:gd name="connsiteX212" fmla="*/ 29726 w 358056"/>
                  <a:gd name="connsiteY212" fmla="*/ 102607 h 553687"/>
                  <a:gd name="connsiteX213" fmla="*/ 29299 w 358056"/>
                  <a:gd name="connsiteY213" fmla="*/ 102729 h 553687"/>
                  <a:gd name="connsiteX214" fmla="*/ 20631 w 358056"/>
                  <a:gd name="connsiteY214" fmla="*/ 107490 h 553687"/>
                  <a:gd name="connsiteX215" fmla="*/ 20449 w 358056"/>
                  <a:gd name="connsiteY215" fmla="*/ 107612 h 553687"/>
                  <a:gd name="connsiteX216" fmla="*/ 13612 w 358056"/>
                  <a:gd name="connsiteY216" fmla="*/ 114632 h 553687"/>
                  <a:gd name="connsiteX217" fmla="*/ 9339 w 358056"/>
                  <a:gd name="connsiteY217" fmla="*/ 119210 h 553687"/>
                  <a:gd name="connsiteX218" fmla="*/ 9034 w 358056"/>
                  <a:gd name="connsiteY218" fmla="*/ 119515 h 553687"/>
                  <a:gd name="connsiteX219" fmla="*/ 1038 w 358056"/>
                  <a:gd name="connsiteY219" fmla="*/ 134653 h 553687"/>
                  <a:gd name="connsiteX220" fmla="*/ 916 w 358056"/>
                  <a:gd name="connsiteY220" fmla="*/ 134958 h 553687"/>
                  <a:gd name="connsiteX221" fmla="*/ 0 w 358056"/>
                  <a:gd name="connsiteY221" fmla="*/ 143320 h 553687"/>
                  <a:gd name="connsiteX222" fmla="*/ 305 w 358056"/>
                  <a:gd name="connsiteY222" fmla="*/ 144053 h 553687"/>
                  <a:gd name="connsiteX223" fmla="*/ 9400 w 358056"/>
                  <a:gd name="connsiteY223" fmla="*/ 151927 h 553687"/>
                  <a:gd name="connsiteX224" fmla="*/ 8423 w 358056"/>
                  <a:gd name="connsiteY224" fmla="*/ 153697 h 553687"/>
                  <a:gd name="connsiteX225" fmla="*/ 5310 w 358056"/>
                  <a:gd name="connsiteY225" fmla="*/ 153270 h 553687"/>
                  <a:gd name="connsiteX226" fmla="*/ 5189 w 358056"/>
                  <a:gd name="connsiteY226" fmla="*/ 153270 h 553687"/>
                  <a:gd name="connsiteX227" fmla="*/ 4578 w 358056"/>
                  <a:gd name="connsiteY227" fmla="*/ 153514 h 553687"/>
                  <a:gd name="connsiteX228" fmla="*/ 4395 w 358056"/>
                  <a:gd name="connsiteY228" fmla="*/ 154246 h 553687"/>
                  <a:gd name="connsiteX229" fmla="*/ 5433 w 358056"/>
                  <a:gd name="connsiteY229" fmla="*/ 159496 h 553687"/>
                  <a:gd name="connsiteX230" fmla="*/ 5677 w 358056"/>
                  <a:gd name="connsiteY230" fmla="*/ 159923 h 553687"/>
                  <a:gd name="connsiteX231" fmla="*/ 12513 w 358056"/>
                  <a:gd name="connsiteY231" fmla="*/ 166210 h 553687"/>
                  <a:gd name="connsiteX232" fmla="*/ 14406 w 358056"/>
                  <a:gd name="connsiteY232" fmla="*/ 171398 h 553687"/>
                  <a:gd name="connsiteX233" fmla="*/ 13368 w 358056"/>
                  <a:gd name="connsiteY233" fmla="*/ 175976 h 553687"/>
                  <a:gd name="connsiteX234" fmla="*/ 11171 w 358056"/>
                  <a:gd name="connsiteY234" fmla="*/ 177075 h 553687"/>
                  <a:gd name="connsiteX235" fmla="*/ 7874 w 358056"/>
                  <a:gd name="connsiteY235" fmla="*/ 176770 h 553687"/>
                  <a:gd name="connsiteX236" fmla="*/ 7813 w 358056"/>
                  <a:gd name="connsiteY236" fmla="*/ 176770 h 553687"/>
                  <a:gd name="connsiteX237" fmla="*/ 7142 w 358056"/>
                  <a:gd name="connsiteY237" fmla="*/ 177136 h 553687"/>
                  <a:gd name="connsiteX238" fmla="*/ 4700 w 358056"/>
                  <a:gd name="connsiteY238" fmla="*/ 180859 h 553687"/>
                  <a:gd name="connsiteX239" fmla="*/ 4578 w 358056"/>
                  <a:gd name="connsiteY239" fmla="*/ 181531 h 553687"/>
                  <a:gd name="connsiteX240" fmla="*/ 5738 w 358056"/>
                  <a:gd name="connsiteY240" fmla="*/ 185682 h 553687"/>
                  <a:gd name="connsiteX241" fmla="*/ 6165 w 358056"/>
                  <a:gd name="connsiteY241" fmla="*/ 186231 h 553687"/>
                  <a:gd name="connsiteX242" fmla="*/ 20937 w 358056"/>
                  <a:gd name="connsiteY242" fmla="*/ 193067 h 553687"/>
                  <a:gd name="connsiteX243" fmla="*/ 21242 w 358056"/>
                  <a:gd name="connsiteY243" fmla="*/ 193373 h 553687"/>
                  <a:gd name="connsiteX244" fmla="*/ 36929 w 358056"/>
                  <a:gd name="connsiteY244" fmla="*/ 202284 h 553687"/>
                  <a:gd name="connsiteX245" fmla="*/ 47794 w 358056"/>
                  <a:gd name="connsiteY245" fmla="*/ 216567 h 553687"/>
                  <a:gd name="connsiteX246" fmla="*/ 47855 w 358056"/>
                  <a:gd name="connsiteY246" fmla="*/ 216629 h 553687"/>
                  <a:gd name="connsiteX247" fmla="*/ 53470 w 358056"/>
                  <a:gd name="connsiteY247" fmla="*/ 228897 h 553687"/>
                  <a:gd name="connsiteX248" fmla="*/ 58903 w 358056"/>
                  <a:gd name="connsiteY248" fmla="*/ 239274 h 553687"/>
                  <a:gd name="connsiteX249" fmla="*/ 59086 w 358056"/>
                  <a:gd name="connsiteY249" fmla="*/ 239518 h 553687"/>
                  <a:gd name="connsiteX250" fmla="*/ 65435 w 358056"/>
                  <a:gd name="connsiteY250" fmla="*/ 245012 h 553687"/>
                  <a:gd name="connsiteX251" fmla="*/ 67937 w 358056"/>
                  <a:gd name="connsiteY251" fmla="*/ 251848 h 553687"/>
                  <a:gd name="connsiteX252" fmla="*/ 68120 w 358056"/>
                  <a:gd name="connsiteY252" fmla="*/ 252092 h 553687"/>
                  <a:gd name="connsiteX253" fmla="*/ 74530 w 358056"/>
                  <a:gd name="connsiteY253" fmla="*/ 259173 h 553687"/>
                  <a:gd name="connsiteX254" fmla="*/ 74895 w 358056"/>
                  <a:gd name="connsiteY254" fmla="*/ 265460 h 553687"/>
                  <a:gd name="connsiteX255" fmla="*/ 75018 w 358056"/>
                  <a:gd name="connsiteY255" fmla="*/ 265826 h 553687"/>
                  <a:gd name="connsiteX256" fmla="*/ 78253 w 358056"/>
                  <a:gd name="connsiteY256" fmla="*/ 271076 h 553687"/>
                  <a:gd name="connsiteX257" fmla="*/ 78314 w 358056"/>
                  <a:gd name="connsiteY257" fmla="*/ 271198 h 553687"/>
                  <a:gd name="connsiteX258" fmla="*/ 88324 w 358056"/>
                  <a:gd name="connsiteY258" fmla="*/ 293111 h 553687"/>
                  <a:gd name="connsiteX259" fmla="*/ 90033 w 358056"/>
                  <a:gd name="connsiteY259" fmla="*/ 300313 h 553687"/>
                  <a:gd name="connsiteX260" fmla="*/ 90094 w 358056"/>
                  <a:gd name="connsiteY260" fmla="*/ 300497 h 553687"/>
                  <a:gd name="connsiteX261" fmla="*/ 99739 w 358056"/>
                  <a:gd name="connsiteY261" fmla="*/ 318930 h 553687"/>
                  <a:gd name="connsiteX262" fmla="*/ 99861 w 358056"/>
                  <a:gd name="connsiteY262" fmla="*/ 319297 h 553687"/>
                  <a:gd name="connsiteX263" fmla="*/ 108040 w 358056"/>
                  <a:gd name="connsiteY263" fmla="*/ 334740 h 553687"/>
                  <a:gd name="connsiteX264" fmla="*/ 108345 w 358056"/>
                  <a:gd name="connsiteY264" fmla="*/ 341515 h 553687"/>
                  <a:gd name="connsiteX265" fmla="*/ 108711 w 358056"/>
                  <a:gd name="connsiteY265" fmla="*/ 342186 h 553687"/>
                  <a:gd name="connsiteX266" fmla="*/ 115060 w 358056"/>
                  <a:gd name="connsiteY266" fmla="*/ 346337 h 553687"/>
                  <a:gd name="connsiteX267" fmla="*/ 121468 w 358056"/>
                  <a:gd name="connsiteY267" fmla="*/ 357141 h 553687"/>
                  <a:gd name="connsiteX268" fmla="*/ 121652 w 358056"/>
                  <a:gd name="connsiteY268" fmla="*/ 357751 h 553687"/>
                  <a:gd name="connsiteX269" fmla="*/ 121652 w 358056"/>
                  <a:gd name="connsiteY269" fmla="*/ 358301 h 553687"/>
                  <a:gd name="connsiteX270" fmla="*/ 122201 w 358056"/>
                  <a:gd name="connsiteY270" fmla="*/ 360010 h 553687"/>
                  <a:gd name="connsiteX271" fmla="*/ 123300 w 358056"/>
                  <a:gd name="connsiteY271" fmla="*/ 363611 h 553687"/>
                  <a:gd name="connsiteX272" fmla="*/ 124216 w 358056"/>
                  <a:gd name="connsiteY272" fmla="*/ 366480 h 553687"/>
                  <a:gd name="connsiteX273" fmla="*/ 124398 w 358056"/>
                  <a:gd name="connsiteY273" fmla="*/ 366846 h 553687"/>
                  <a:gd name="connsiteX274" fmla="*/ 124643 w 358056"/>
                  <a:gd name="connsiteY274" fmla="*/ 367579 h 553687"/>
                  <a:gd name="connsiteX275" fmla="*/ 124887 w 358056"/>
                  <a:gd name="connsiteY275" fmla="*/ 367945 h 553687"/>
                  <a:gd name="connsiteX276" fmla="*/ 124887 w 358056"/>
                  <a:gd name="connsiteY276" fmla="*/ 367945 h 553687"/>
                  <a:gd name="connsiteX277" fmla="*/ 125131 w 358056"/>
                  <a:gd name="connsiteY277" fmla="*/ 368250 h 553687"/>
                  <a:gd name="connsiteX278" fmla="*/ 125742 w 358056"/>
                  <a:gd name="connsiteY278" fmla="*/ 368738 h 553687"/>
                  <a:gd name="connsiteX279" fmla="*/ 128183 w 358056"/>
                  <a:gd name="connsiteY279" fmla="*/ 371058 h 553687"/>
                  <a:gd name="connsiteX280" fmla="*/ 128732 w 358056"/>
                  <a:gd name="connsiteY280" fmla="*/ 371607 h 553687"/>
                  <a:gd name="connsiteX281" fmla="*/ 130746 w 358056"/>
                  <a:gd name="connsiteY281" fmla="*/ 373438 h 553687"/>
                  <a:gd name="connsiteX282" fmla="*/ 130930 w 358056"/>
                  <a:gd name="connsiteY282" fmla="*/ 373866 h 553687"/>
                  <a:gd name="connsiteX283" fmla="*/ 131235 w 358056"/>
                  <a:gd name="connsiteY283" fmla="*/ 374659 h 553687"/>
                  <a:gd name="connsiteX284" fmla="*/ 131784 w 358056"/>
                  <a:gd name="connsiteY284" fmla="*/ 375819 h 553687"/>
                  <a:gd name="connsiteX285" fmla="*/ 133310 w 358056"/>
                  <a:gd name="connsiteY285" fmla="*/ 379359 h 553687"/>
                  <a:gd name="connsiteX286" fmla="*/ 133371 w 358056"/>
                  <a:gd name="connsiteY286" fmla="*/ 379542 h 553687"/>
                  <a:gd name="connsiteX287" fmla="*/ 139109 w 358056"/>
                  <a:gd name="connsiteY287" fmla="*/ 387417 h 553687"/>
                  <a:gd name="connsiteX288" fmla="*/ 141551 w 358056"/>
                  <a:gd name="connsiteY288" fmla="*/ 394802 h 553687"/>
                  <a:gd name="connsiteX289" fmla="*/ 141673 w 358056"/>
                  <a:gd name="connsiteY289" fmla="*/ 395046 h 553687"/>
                  <a:gd name="connsiteX290" fmla="*/ 147105 w 358056"/>
                  <a:gd name="connsiteY290" fmla="*/ 401944 h 553687"/>
                  <a:gd name="connsiteX291" fmla="*/ 147777 w 358056"/>
                  <a:gd name="connsiteY291" fmla="*/ 402249 h 553687"/>
                  <a:gd name="connsiteX292" fmla="*/ 150706 w 358056"/>
                  <a:gd name="connsiteY292" fmla="*/ 406217 h 553687"/>
                  <a:gd name="connsiteX293" fmla="*/ 148997 w 358056"/>
                  <a:gd name="connsiteY293" fmla="*/ 416166 h 553687"/>
                  <a:gd name="connsiteX294" fmla="*/ 146190 w 358056"/>
                  <a:gd name="connsiteY294" fmla="*/ 416044 h 553687"/>
                  <a:gd name="connsiteX295" fmla="*/ 146128 w 358056"/>
                  <a:gd name="connsiteY295" fmla="*/ 416044 h 553687"/>
                  <a:gd name="connsiteX296" fmla="*/ 145457 w 358056"/>
                  <a:gd name="connsiteY296" fmla="*/ 416410 h 553687"/>
                  <a:gd name="connsiteX297" fmla="*/ 143687 w 358056"/>
                  <a:gd name="connsiteY297" fmla="*/ 418852 h 553687"/>
                  <a:gd name="connsiteX298" fmla="*/ 143565 w 358056"/>
                  <a:gd name="connsiteY298" fmla="*/ 419645 h 553687"/>
                  <a:gd name="connsiteX299" fmla="*/ 144175 w 358056"/>
                  <a:gd name="connsiteY299" fmla="*/ 420134 h 553687"/>
                  <a:gd name="connsiteX300" fmla="*/ 147654 w 358056"/>
                  <a:gd name="connsiteY300" fmla="*/ 420927 h 553687"/>
                  <a:gd name="connsiteX301" fmla="*/ 147899 w 358056"/>
                  <a:gd name="connsiteY301" fmla="*/ 425932 h 553687"/>
                  <a:gd name="connsiteX302" fmla="*/ 148081 w 358056"/>
                  <a:gd name="connsiteY302" fmla="*/ 426360 h 553687"/>
                  <a:gd name="connsiteX303" fmla="*/ 154308 w 358056"/>
                  <a:gd name="connsiteY303" fmla="*/ 434783 h 553687"/>
                  <a:gd name="connsiteX304" fmla="*/ 158214 w 358056"/>
                  <a:gd name="connsiteY304" fmla="*/ 442230 h 553687"/>
                  <a:gd name="connsiteX305" fmla="*/ 158397 w 358056"/>
                  <a:gd name="connsiteY305" fmla="*/ 442474 h 553687"/>
                  <a:gd name="connsiteX306" fmla="*/ 166638 w 358056"/>
                  <a:gd name="connsiteY306" fmla="*/ 449371 h 553687"/>
                  <a:gd name="connsiteX307" fmla="*/ 174451 w 358056"/>
                  <a:gd name="connsiteY307" fmla="*/ 458405 h 553687"/>
                  <a:gd name="connsiteX308" fmla="*/ 174939 w 358056"/>
                  <a:gd name="connsiteY308" fmla="*/ 458649 h 553687"/>
                  <a:gd name="connsiteX309" fmla="*/ 177136 w 358056"/>
                  <a:gd name="connsiteY309" fmla="*/ 459016 h 553687"/>
                  <a:gd name="connsiteX310" fmla="*/ 177136 w 358056"/>
                  <a:gd name="connsiteY310" fmla="*/ 461945 h 553687"/>
                  <a:gd name="connsiteX311" fmla="*/ 177503 w 358056"/>
                  <a:gd name="connsiteY311" fmla="*/ 462617 h 553687"/>
                  <a:gd name="connsiteX312" fmla="*/ 181592 w 358056"/>
                  <a:gd name="connsiteY312" fmla="*/ 465425 h 553687"/>
                  <a:gd name="connsiteX313" fmla="*/ 182081 w 358056"/>
                  <a:gd name="connsiteY313" fmla="*/ 465547 h 553687"/>
                  <a:gd name="connsiteX314" fmla="*/ 182081 w 358056"/>
                  <a:gd name="connsiteY314" fmla="*/ 465547 h 553687"/>
                  <a:gd name="connsiteX315" fmla="*/ 210708 w 358056"/>
                  <a:gd name="connsiteY315" fmla="*/ 483065 h 553687"/>
                  <a:gd name="connsiteX316" fmla="*/ 218704 w 358056"/>
                  <a:gd name="connsiteY316" fmla="*/ 489596 h 553687"/>
                  <a:gd name="connsiteX317" fmla="*/ 219070 w 358056"/>
                  <a:gd name="connsiteY317" fmla="*/ 489779 h 553687"/>
                  <a:gd name="connsiteX318" fmla="*/ 227677 w 358056"/>
                  <a:gd name="connsiteY318" fmla="*/ 491183 h 553687"/>
                  <a:gd name="connsiteX319" fmla="*/ 238053 w 358056"/>
                  <a:gd name="connsiteY319" fmla="*/ 496250 h 553687"/>
                  <a:gd name="connsiteX320" fmla="*/ 245012 w 358056"/>
                  <a:gd name="connsiteY320" fmla="*/ 501499 h 553687"/>
                  <a:gd name="connsiteX321" fmla="*/ 245256 w 358056"/>
                  <a:gd name="connsiteY321" fmla="*/ 501621 h 553687"/>
                  <a:gd name="connsiteX322" fmla="*/ 258807 w 358056"/>
                  <a:gd name="connsiteY322" fmla="*/ 506565 h 553687"/>
                  <a:gd name="connsiteX323" fmla="*/ 262103 w 358056"/>
                  <a:gd name="connsiteY323" fmla="*/ 512425 h 553687"/>
                  <a:gd name="connsiteX324" fmla="*/ 262591 w 358056"/>
                  <a:gd name="connsiteY324" fmla="*/ 512791 h 553687"/>
                  <a:gd name="connsiteX325" fmla="*/ 267414 w 358056"/>
                  <a:gd name="connsiteY325" fmla="*/ 514134 h 553687"/>
                  <a:gd name="connsiteX326" fmla="*/ 272541 w 358056"/>
                  <a:gd name="connsiteY326" fmla="*/ 517980 h 553687"/>
                  <a:gd name="connsiteX327" fmla="*/ 272724 w 358056"/>
                  <a:gd name="connsiteY327" fmla="*/ 518102 h 553687"/>
                  <a:gd name="connsiteX328" fmla="*/ 280781 w 358056"/>
                  <a:gd name="connsiteY328" fmla="*/ 521032 h 553687"/>
                  <a:gd name="connsiteX329" fmla="*/ 281758 w 358056"/>
                  <a:gd name="connsiteY329" fmla="*/ 528051 h 553687"/>
                  <a:gd name="connsiteX330" fmla="*/ 281819 w 358056"/>
                  <a:gd name="connsiteY330" fmla="*/ 528295 h 553687"/>
                  <a:gd name="connsiteX331" fmla="*/ 284383 w 358056"/>
                  <a:gd name="connsiteY331" fmla="*/ 533728 h 553687"/>
                  <a:gd name="connsiteX332" fmla="*/ 284626 w 358056"/>
                  <a:gd name="connsiteY332" fmla="*/ 534033 h 553687"/>
                  <a:gd name="connsiteX333" fmla="*/ 287374 w 358056"/>
                  <a:gd name="connsiteY333" fmla="*/ 536047 h 553687"/>
                  <a:gd name="connsiteX334" fmla="*/ 287435 w 358056"/>
                  <a:gd name="connsiteY334" fmla="*/ 536047 h 553687"/>
                  <a:gd name="connsiteX335" fmla="*/ 290487 w 358056"/>
                  <a:gd name="connsiteY335" fmla="*/ 539710 h 553687"/>
                  <a:gd name="connsiteX336" fmla="*/ 291036 w 358056"/>
                  <a:gd name="connsiteY336" fmla="*/ 540015 h 553687"/>
                  <a:gd name="connsiteX337" fmla="*/ 295614 w 358056"/>
                  <a:gd name="connsiteY337" fmla="*/ 540442 h 553687"/>
                  <a:gd name="connsiteX338" fmla="*/ 297201 w 358056"/>
                  <a:gd name="connsiteY338" fmla="*/ 544654 h 553687"/>
                  <a:gd name="connsiteX339" fmla="*/ 297506 w 358056"/>
                  <a:gd name="connsiteY339" fmla="*/ 545020 h 553687"/>
                  <a:gd name="connsiteX340" fmla="*/ 309958 w 358056"/>
                  <a:gd name="connsiteY340" fmla="*/ 553566 h 553687"/>
                  <a:gd name="connsiteX341" fmla="*/ 310447 w 358056"/>
                  <a:gd name="connsiteY341" fmla="*/ 553688 h 553687"/>
                  <a:gd name="connsiteX342" fmla="*/ 310629 w 358056"/>
                  <a:gd name="connsiteY342" fmla="*/ 553688 h 553687"/>
                  <a:gd name="connsiteX343" fmla="*/ 318137 w 358056"/>
                  <a:gd name="connsiteY343" fmla="*/ 551795 h 553687"/>
                  <a:gd name="connsiteX344" fmla="*/ 318320 w 358056"/>
                  <a:gd name="connsiteY344" fmla="*/ 551734 h 553687"/>
                  <a:gd name="connsiteX345" fmla="*/ 323631 w 358056"/>
                  <a:gd name="connsiteY345" fmla="*/ 549232 h 553687"/>
                  <a:gd name="connsiteX346" fmla="*/ 323936 w 358056"/>
                  <a:gd name="connsiteY346" fmla="*/ 548988 h 553687"/>
                  <a:gd name="connsiteX347" fmla="*/ 327293 w 358056"/>
                  <a:gd name="connsiteY347" fmla="*/ 544471 h 553687"/>
                  <a:gd name="connsiteX348" fmla="*/ 327415 w 358056"/>
                  <a:gd name="connsiteY348" fmla="*/ 543799 h 553687"/>
                  <a:gd name="connsiteX349" fmla="*/ 325706 w 358056"/>
                  <a:gd name="connsiteY349" fmla="*/ 534521 h 553687"/>
                  <a:gd name="connsiteX350" fmla="*/ 327476 w 358056"/>
                  <a:gd name="connsiteY350" fmla="*/ 530737 h 553687"/>
                  <a:gd name="connsiteX351" fmla="*/ 330406 w 358056"/>
                  <a:gd name="connsiteY351" fmla="*/ 531469 h 553687"/>
                  <a:gd name="connsiteX352" fmla="*/ 330589 w 358056"/>
                  <a:gd name="connsiteY352" fmla="*/ 531469 h 553687"/>
                  <a:gd name="connsiteX353" fmla="*/ 330895 w 358056"/>
                  <a:gd name="connsiteY353" fmla="*/ 531408 h 553687"/>
                  <a:gd name="connsiteX354" fmla="*/ 334496 w 358056"/>
                  <a:gd name="connsiteY354" fmla="*/ 530126 h 553687"/>
                  <a:gd name="connsiteX355" fmla="*/ 335045 w 358056"/>
                  <a:gd name="connsiteY355" fmla="*/ 529333 h 553687"/>
                  <a:gd name="connsiteX356" fmla="*/ 335045 w 358056"/>
                  <a:gd name="connsiteY356" fmla="*/ 525121 h 553687"/>
                  <a:gd name="connsiteX357" fmla="*/ 334862 w 358056"/>
                  <a:gd name="connsiteY357" fmla="*/ 524633 h 553687"/>
                  <a:gd name="connsiteX358" fmla="*/ 331444 w 358056"/>
                  <a:gd name="connsiteY358" fmla="*/ 519811 h 553687"/>
                  <a:gd name="connsiteX359" fmla="*/ 333580 w 358056"/>
                  <a:gd name="connsiteY359" fmla="*/ 516332 h 553687"/>
                  <a:gd name="connsiteX360" fmla="*/ 338890 w 358056"/>
                  <a:gd name="connsiteY360" fmla="*/ 511998 h 553687"/>
                  <a:gd name="connsiteX361" fmla="*/ 339135 w 358056"/>
                  <a:gd name="connsiteY361" fmla="*/ 511693 h 553687"/>
                  <a:gd name="connsiteX362" fmla="*/ 342065 w 358056"/>
                  <a:gd name="connsiteY362" fmla="*/ 505711 h 553687"/>
                  <a:gd name="connsiteX363" fmla="*/ 344812 w 358056"/>
                  <a:gd name="connsiteY363" fmla="*/ 508213 h 553687"/>
                  <a:gd name="connsiteX364" fmla="*/ 345361 w 358056"/>
                  <a:gd name="connsiteY364" fmla="*/ 508457 h 553687"/>
                  <a:gd name="connsiteX365" fmla="*/ 345605 w 358056"/>
                  <a:gd name="connsiteY365" fmla="*/ 508396 h 553687"/>
                  <a:gd name="connsiteX366" fmla="*/ 346154 w 358056"/>
                  <a:gd name="connsiteY366" fmla="*/ 507786 h 553687"/>
                  <a:gd name="connsiteX367" fmla="*/ 347497 w 358056"/>
                  <a:gd name="connsiteY367" fmla="*/ 501621 h 553687"/>
                  <a:gd name="connsiteX368" fmla="*/ 349390 w 358056"/>
                  <a:gd name="connsiteY368" fmla="*/ 496128 h 553687"/>
                  <a:gd name="connsiteX369" fmla="*/ 353601 w 358056"/>
                  <a:gd name="connsiteY369" fmla="*/ 492831 h 553687"/>
                  <a:gd name="connsiteX370" fmla="*/ 353907 w 358056"/>
                  <a:gd name="connsiteY370" fmla="*/ 492160 h 553687"/>
                  <a:gd name="connsiteX371" fmla="*/ 353601 w 358056"/>
                  <a:gd name="connsiteY371" fmla="*/ 491489 h 553687"/>
                  <a:gd name="connsiteX372" fmla="*/ 349817 w 358056"/>
                  <a:gd name="connsiteY372" fmla="*/ 488681 h 553687"/>
                  <a:gd name="connsiteX373" fmla="*/ 349633 w 358056"/>
                  <a:gd name="connsiteY373" fmla="*/ 488559 h 553687"/>
                  <a:gd name="connsiteX374" fmla="*/ 344628 w 358056"/>
                  <a:gd name="connsiteY374" fmla="*/ 486483 h 553687"/>
                  <a:gd name="connsiteX375" fmla="*/ 341149 w 358056"/>
                  <a:gd name="connsiteY375" fmla="*/ 481661 h 553687"/>
                  <a:gd name="connsiteX376" fmla="*/ 338219 w 358056"/>
                  <a:gd name="connsiteY376" fmla="*/ 473055 h 553687"/>
                  <a:gd name="connsiteX377" fmla="*/ 339623 w 358056"/>
                  <a:gd name="connsiteY377" fmla="*/ 462983 h 553687"/>
                  <a:gd name="connsiteX378" fmla="*/ 342797 w 358056"/>
                  <a:gd name="connsiteY378" fmla="*/ 460664 h 553687"/>
                  <a:gd name="connsiteX379" fmla="*/ 343102 w 358056"/>
                  <a:gd name="connsiteY379" fmla="*/ 460297 h 553687"/>
                  <a:gd name="connsiteX380" fmla="*/ 344384 w 358056"/>
                  <a:gd name="connsiteY380" fmla="*/ 456818 h 553687"/>
                  <a:gd name="connsiteX381" fmla="*/ 344079 w 358056"/>
                  <a:gd name="connsiteY381" fmla="*/ 455842 h 553687"/>
                  <a:gd name="connsiteX382" fmla="*/ 341271 w 358056"/>
                  <a:gd name="connsiteY382" fmla="*/ 453949 h 553687"/>
                  <a:gd name="connsiteX383" fmla="*/ 339684 w 358056"/>
                  <a:gd name="connsiteY383" fmla="*/ 450287 h 553687"/>
                  <a:gd name="connsiteX384" fmla="*/ 339623 w 358056"/>
                  <a:gd name="connsiteY384" fmla="*/ 446258 h 553687"/>
                  <a:gd name="connsiteX385" fmla="*/ 342553 w 358056"/>
                  <a:gd name="connsiteY385" fmla="*/ 443267 h 553687"/>
                  <a:gd name="connsiteX386" fmla="*/ 342797 w 358056"/>
                  <a:gd name="connsiteY386" fmla="*/ 442901 h 553687"/>
                  <a:gd name="connsiteX387" fmla="*/ 343896 w 358056"/>
                  <a:gd name="connsiteY387" fmla="*/ 438323 h 553687"/>
                  <a:gd name="connsiteX388" fmla="*/ 349817 w 358056"/>
                  <a:gd name="connsiteY388" fmla="*/ 433318 h 553687"/>
                  <a:gd name="connsiteX389" fmla="*/ 350122 w 358056"/>
                  <a:gd name="connsiteY389" fmla="*/ 432769 h 553687"/>
                  <a:gd name="connsiteX390" fmla="*/ 350549 w 358056"/>
                  <a:gd name="connsiteY390" fmla="*/ 428435 h 553687"/>
                  <a:gd name="connsiteX391" fmla="*/ 352869 w 358056"/>
                  <a:gd name="connsiteY391" fmla="*/ 425871 h 553687"/>
                  <a:gd name="connsiteX392" fmla="*/ 353052 w 358056"/>
                  <a:gd name="connsiteY392" fmla="*/ 425078 h 553687"/>
                  <a:gd name="connsiteX393" fmla="*/ 350610 w 358056"/>
                  <a:gd name="connsiteY393" fmla="*/ 416960 h 553687"/>
                  <a:gd name="connsiteX394" fmla="*/ 350549 w 358056"/>
                  <a:gd name="connsiteY394" fmla="*/ 416837 h 553687"/>
                  <a:gd name="connsiteX395" fmla="*/ 348046 w 358056"/>
                  <a:gd name="connsiteY395" fmla="*/ 412137 h 553687"/>
                  <a:gd name="connsiteX396" fmla="*/ 350855 w 358056"/>
                  <a:gd name="connsiteY396" fmla="*/ 408475 h 553687"/>
                  <a:gd name="connsiteX397" fmla="*/ 351037 w 358056"/>
                  <a:gd name="connsiteY397" fmla="*/ 408109 h 553687"/>
                  <a:gd name="connsiteX398" fmla="*/ 352014 w 358056"/>
                  <a:gd name="connsiteY398" fmla="*/ 402859 h 553687"/>
                  <a:gd name="connsiteX399" fmla="*/ 352014 w 358056"/>
                  <a:gd name="connsiteY399" fmla="*/ 402554 h 553687"/>
                  <a:gd name="connsiteX400" fmla="*/ 350793 w 358056"/>
                  <a:gd name="connsiteY400" fmla="*/ 397061 h 553687"/>
                  <a:gd name="connsiteX401" fmla="*/ 350732 w 358056"/>
                  <a:gd name="connsiteY401" fmla="*/ 391933 h 553687"/>
                  <a:gd name="connsiteX402" fmla="*/ 350732 w 358056"/>
                  <a:gd name="connsiteY402" fmla="*/ 391750 h 553687"/>
                  <a:gd name="connsiteX403" fmla="*/ 350916 w 358056"/>
                  <a:gd name="connsiteY403" fmla="*/ 386806 h 553687"/>
                  <a:gd name="connsiteX404" fmla="*/ 353723 w 358056"/>
                  <a:gd name="connsiteY404" fmla="*/ 385463 h 553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</a:cxnLst>
                <a:rect l="l" t="t" r="r" b="b"/>
                <a:pathLst>
                  <a:path w="358056" h="553687">
                    <a:moveTo>
                      <a:pt x="353723" y="385463"/>
                    </a:moveTo>
                    <a:cubicBezTo>
                      <a:pt x="353784" y="385463"/>
                      <a:pt x="353784" y="385402"/>
                      <a:pt x="353845" y="385402"/>
                    </a:cubicBezTo>
                    <a:lnTo>
                      <a:pt x="357752" y="382289"/>
                    </a:lnTo>
                    <a:cubicBezTo>
                      <a:pt x="357935" y="382106"/>
                      <a:pt x="358057" y="381862"/>
                      <a:pt x="358057" y="381618"/>
                    </a:cubicBezTo>
                    <a:lnTo>
                      <a:pt x="357935" y="376490"/>
                    </a:lnTo>
                    <a:cubicBezTo>
                      <a:pt x="357935" y="376368"/>
                      <a:pt x="357935" y="376246"/>
                      <a:pt x="357873" y="376185"/>
                    </a:cubicBezTo>
                    <a:lnTo>
                      <a:pt x="343102" y="344567"/>
                    </a:lnTo>
                    <a:cubicBezTo>
                      <a:pt x="343102" y="344506"/>
                      <a:pt x="343041" y="344506"/>
                      <a:pt x="343041" y="344445"/>
                    </a:cubicBezTo>
                    <a:lnTo>
                      <a:pt x="333397" y="329551"/>
                    </a:lnTo>
                    <a:cubicBezTo>
                      <a:pt x="333275" y="329368"/>
                      <a:pt x="333092" y="329246"/>
                      <a:pt x="332848" y="329185"/>
                    </a:cubicBezTo>
                    <a:lnTo>
                      <a:pt x="326133" y="328086"/>
                    </a:lnTo>
                    <a:cubicBezTo>
                      <a:pt x="326072" y="328086"/>
                      <a:pt x="326072" y="328086"/>
                      <a:pt x="326011" y="328086"/>
                    </a:cubicBezTo>
                    <a:cubicBezTo>
                      <a:pt x="326011" y="328086"/>
                      <a:pt x="325950" y="328086"/>
                      <a:pt x="325950" y="328086"/>
                    </a:cubicBezTo>
                    <a:lnTo>
                      <a:pt x="319968" y="328697"/>
                    </a:lnTo>
                    <a:cubicBezTo>
                      <a:pt x="319846" y="328697"/>
                      <a:pt x="319663" y="328758"/>
                      <a:pt x="319602" y="328819"/>
                    </a:cubicBezTo>
                    <a:lnTo>
                      <a:pt x="314780" y="332298"/>
                    </a:lnTo>
                    <a:lnTo>
                      <a:pt x="308066" y="328636"/>
                    </a:lnTo>
                    <a:cubicBezTo>
                      <a:pt x="307944" y="328575"/>
                      <a:pt x="307822" y="328514"/>
                      <a:pt x="307638" y="328514"/>
                    </a:cubicBezTo>
                    <a:cubicBezTo>
                      <a:pt x="307516" y="328514"/>
                      <a:pt x="307395" y="328514"/>
                      <a:pt x="307272" y="328575"/>
                    </a:cubicBezTo>
                    <a:lnTo>
                      <a:pt x="304586" y="329856"/>
                    </a:lnTo>
                    <a:lnTo>
                      <a:pt x="304647" y="298971"/>
                    </a:lnTo>
                    <a:lnTo>
                      <a:pt x="308188" y="293294"/>
                    </a:lnTo>
                    <a:cubicBezTo>
                      <a:pt x="308310" y="293050"/>
                      <a:pt x="308371" y="292745"/>
                      <a:pt x="308249" y="292500"/>
                    </a:cubicBezTo>
                    <a:lnTo>
                      <a:pt x="307089" y="290059"/>
                    </a:lnTo>
                    <a:lnTo>
                      <a:pt x="308493" y="287495"/>
                    </a:lnTo>
                    <a:cubicBezTo>
                      <a:pt x="308615" y="287251"/>
                      <a:pt x="308615" y="286946"/>
                      <a:pt x="308493" y="286702"/>
                    </a:cubicBezTo>
                    <a:lnTo>
                      <a:pt x="306906" y="283589"/>
                    </a:lnTo>
                    <a:cubicBezTo>
                      <a:pt x="306784" y="283345"/>
                      <a:pt x="306601" y="283222"/>
                      <a:pt x="306296" y="283161"/>
                    </a:cubicBezTo>
                    <a:cubicBezTo>
                      <a:pt x="306234" y="283161"/>
                      <a:pt x="306173" y="283161"/>
                      <a:pt x="306173" y="283161"/>
                    </a:cubicBezTo>
                    <a:cubicBezTo>
                      <a:pt x="305990" y="283161"/>
                      <a:pt x="305746" y="283222"/>
                      <a:pt x="305624" y="283406"/>
                    </a:cubicBezTo>
                    <a:lnTo>
                      <a:pt x="295003" y="292989"/>
                    </a:lnTo>
                    <a:lnTo>
                      <a:pt x="283589" y="299581"/>
                    </a:lnTo>
                    <a:lnTo>
                      <a:pt x="272418" y="300008"/>
                    </a:lnTo>
                    <a:lnTo>
                      <a:pt x="261675" y="300313"/>
                    </a:lnTo>
                    <a:lnTo>
                      <a:pt x="261371" y="295980"/>
                    </a:lnTo>
                    <a:cubicBezTo>
                      <a:pt x="261371" y="295919"/>
                      <a:pt x="261371" y="295858"/>
                      <a:pt x="261371" y="295858"/>
                    </a:cubicBezTo>
                    <a:lnTo>
                      <a:pt x="259539" y="288899"/>
                    </a:lnTo>
                    <a:cubicBezTo>
                      <a:pt x="259539" y="288777"/>
                      <a:pt x="259478" y="288716"/>
                      <a:pt x="259417" y="288655"/>
                    </a:cubicBezTo>
                    <a:lnTo>
                      <a:pt x="256976" y="285115"/>
                    </a:lnTo>
                    <a:cubicBezTo>
                      <a:pt x="256854" y="284932"/>
                      <a:pt x="256671" y="284809"/>
                      <a:pt x="256487" y="284809"/>
                    </a:cubicBezTo>
                    <a:lnTo>
                      <a:pt x="244585" y="281880"/>
                    </a:lnTo>
                    <a:cubicBezTo>
                      <a:pt x="244524" y="281880"/>
                      <a:pt x="244463" y="281880"/>
                      <a:pt x="244402" y="281880"/>
                    </a:cubicBezTo>
                    <a:lnTo>
                      <a:pt x="234025" y="281330"/>
                    </a:lnTo>
                    <a:lnTo>
                      <a:pt x="235490" y="277729"/>
                    </a:lnTo>
                    <a:lnTo>
                      <a:pt x="239091" y="273029"/>
                    </a:lnTo>
                    <a:cubicBezTo>
                      <a:pt x="239275" y="272785"/>
                      <a:pt x="239336" y="272418"/>
                      <a:pt x="239152" y="272113"/>
                    </a:cubicBezTo>
                    <a:lnTo>
                      <a:pt x="229447" y="255022"/>
                    </a:lnTo>
                    <a:cubicBezTo>
                      <a:pt x="229386" y="254961"/>
                      <a:pt x="229386" y="254900"/>
                      <a:pt x="229325" y="254839"/>
                    </a:cubicBezTo>
                    <a:lnTo>
                      <a:pt x="223893" y="249651"/>
                    </a:lnTo>
                    <a:lnTo>
                      <a:pt x="217301" y="238542"/>
                    </a:lnTo>
                    <a:lnTo>
                      <a:pt x="218888" y="235184"/>
                    </a:lnTo>
                    <a:cubicBezTo>
                      <a:pt x="219070" y="234818"/>
                      <a:pt x="218948" y="234452"/>
                      <a:pt x="218704" y="234208"/>
                    </a:cubicBezTo>
                    <a:lnTo>
                      <a:pt x="212356" y="228653"/>
                    </a:lnTo>
                    <a:lnTo>
                      <a:pt x="211624" y="225479"/>
                    </a:lnTo>
                    <a:cubicBezTo>
                      <a:pt x="211685" y="225357"/>
                      <a:pt x="211746" y="225235"/>
                      <a:pt x="211746" y="225113"/>
                    </a:cubicBezTo>
                    <a:lnTo>
                      <a:pt x="211990" y="221023"/>
                    </a:lnTo>
                    <a:lnTo>
                      <a:pt x="217422" y="220352"/>
                    </a:lnTo>
                    <a:cubicBezTo>
                      <a:pt x="217666" y="220352"/>
                      <a:pt x="217911" y="220169"/>
                      <a:pt x="218033" y="219986"/>
                    </a:cubicBezTo>
                    <a:lnTo>
                      <a:pt x="219315" y="217971"/>
                    </a:lnTo>
                    <a:cubicBezTo>
                      <a:pt x="219498" y="217727"/>
                      <a:pt x="219498" y="217361"/>
                      <a:pt x="219315" y="217056"/>
                    </a:cubicBezTo>
                    <a:lnTo>
                      <a:pt x="216812" y="213210"/>
                    </a:lnTo>
                    <a:lnTo>
                      <a:pt x="216812" y="208754"/>
                    </a:lnTo>
                    <a:lnTo>
                      <a:pt x="218155" y="205336"/>
                    </a:lnTo>
                    <a:lnTo>
                      <a:pt x="226029" y="199049"/>
                    </a:lnTo>
                    <a:lnTo>
                      <a:pt x="233903" y="196913"/>
                    </a:lnTo>
                    <a:cubicBezTo>
                      <a:pt x="234208" y="196852"/>
                      <a:pt x="234391" y="196608"/>
                      <a:pt x="234513" y="196302"/>
                    </a:cubicBezTo>
                    <a:lnTo>
                      <a:pt x="235734" y="191419"/>
                    </a:lnTo>
                    <a:cubicBezTo>
                      <a:pt x="235795" y="191236"/>
                      <a:pt x="235795" y="191114"/>
                      <a:pt x="235734" y="190931"/>
                    </a:cubicBezTo>
                    <a:lnTo>
                      <a:pt x="233293" y="183789"/>
                    </a:lnTo>
                    <a:lnTo>
                      <a:pt x="233536" y="178906"/>
                    </a:lnTo>
                    <a:lnTo>
                      <a:pt x="237932" y="173169"/>
                    </a:lnTo>
                    <a:cubicBezTo>
                      <a:pt x="237993" y="173108"/>
                      <a:pt x="238053" y="173046"/>
                      <a:pt x="238053" y="172924"/>
                    </a:cubicBezTo>
                    <a:lnTo>
                      <a:pt x="240678" y="165417"/>
                    </a:lnTo>
                    <a:cubicBezTo>
                      <a:pt x="240739" y="165294"/>
                      <a:pt x="240739" y="165233"/>
                      <a:pt x="240739" y="165111"/>
                    </a:cubicBezTo>
                    <a:lnTo>
                      <a:pt x="240617" y="161327"/>
                    </a:lnTo>
                    <a:lnTo>
                      <a:pt x="242631" y="152598"/>
                    </a:lnTo>
                    <a:lnTo>
                      <a:pt x="248857" y="151316"/>
                    </a:lnTo>
                    <a:cubicBezTo>
                      <a:pt x="248980" y="151316"/>
                      <a:pt x="249163" y="151194"/>
                      <a:pt x="249224" y="151133"/>
                    </a:cubicBezTo>
                    <a:lnTo>
                      <a:pt x="256426" y="144602"/>
                    </a:lnTo>
                    <a:lnTo>
                      <a:pt x="266437" y="137949"/>
                    </a:lnTo>
                    <a:lnTo>
                      <a:pt x="273823" y="134470"/>
                    </a:lnTo>
                    <a:lnTo>
                      <a:pt x="283589" y="133981"/>
                    </a:lnTo>
                    <a:cubicBezTo>
                      <a:pt x="283772" y="133981"/>
                      <a:pt x="283955" y="133920"/>
                      <a:pt x="284077" y="133798"/>
                    </a:cubicBezTo>
                    <a:lnTo>
                      <a:pt x="287312" y="131173"/>
                    </a:lnTo>
                    <a:lnTo>
                      <a:pt x="296407" y="131112"/>
                    </a:lnTo>
                    <a:cubicBezTo>
                      <a:pt x="296652" y="131112"/>
                      <a:pt x="296834" y="130990"/>
                      <a:pt x="297017" y="130807"/>
                    </a:cubicBezTo>
                    <a:lnTo>
                      <a:pt x="301168" y="126168"/>
                    </a:lnTo>
                    <a:lnTo>
                      <a:pt x="304892" y="123849"/>
                    </a:lnTo>
                    <a:lnTo>
                      <a:pt x="306662" y="125314"/>
                    </a:lnTo>
                    <a:cubicBezTo>
                      <a:pt x="306784" y="125436"/>
                      <a:pt x="307028" y="125497"/>
                      <a:pt x="307211" y="125497"/>
                    </a:cubicBezTo>
                    <a:cubicBezTo>
                      <a:pt x="307272" y="125497"/>
                      <a:pt x="307334" y="125497"/>
                      <a:pt x="307334" y="125497"/>
                    </a:cubicBezTo>
                    <a:lnTo>
                      <a:pt x="312155" y="124642"/>
                    </a:lnTo>
                    <a:lnTo>
                      <a:pt x="315696" y="128122"/>
                    </a:lnTo>
                    <a:cubicBezTo>
                      <a:pt x="315818" y="128244"/>
                      <a:pt x="315940" y="128305"/>
                      <a:pt x="316123" y="128366"/>
                    </a:cubicBezTo>
                    <a:lnTo>
                      <a:pt x="322898" y="129770"/>
                    </a:lnTo>
                    <a:cubicBezTo>
                      <a:pt x="322959" y="129770"/>
                      <a:pt x="323020" y="129770"/>
                      <a:pt x="323081" y="129770"/>
                    </a:cubicBezTo>
                    <a:cubicBezTo>
                      <a:pt x="323448" y="129770"/>
                      <a:pt x="323753" y="129525"/>
                      <a:pt x="323875" y="129159"/>
                    </a:cubicBezTo>
                    <a:lnTo>
                      <a:pt x="325034" y="125375"/>
                    </a:lnTo>
                    <a:cubicBezTo>
                      <a:pt x="325095" y="125131"/>
                      <a:pt x="325034" y="124825"/>
                      <a:pt x="324913" y="124642"/>
                    </a:cubicBezTo>
                    <a:lnTo>
                      <a:pt x="315878" y="112495"/>
                    </a:lnTo>
                    <a:cubicBezTo>
                      <a:pt x="315696" y="112312"/>
                      <a:pt x="315451" y="112190"/>
                      <a:pt x="315207" y="112190"/>
                    </a:cubicBezTo>
                    <a:cubicBezTo>
                      <a:pt x="315207" y="112190"/>
                      <a:pt x="315207" y="112190"/>
                      <a:pt x="315207" y="112190"/>
                    </a:cubicBezTo>
                    <a:lnTo>
                      <a:pt x="311667" y="112312"/>
                    </a:lnTo>
                    <a:cubicBezTo>
                      <a:pt x="311545" y="112312"/>
                      <a:pt x="311484" y="112312"/>
                      <a:pt x="311423" y="112373"/>
                    </a:cubicBezTo>
                    <a:lnTo>
                      <a:pt x="308371" y="113533"/>
                    </a:lnTo>
                    <a:lnTo>
                      <a:pt x="305197" y="110054"/>
                    </a:lnTo>
                    <a:lnTo>
                      <a:pt x="322349" y="81304"/>
                    </a:lnTo>
                    <a:cubicBezTo>
                      <a:pt x="322532" y="80999"/>
                      <a:pt x="322471" y="80633"/>
                      <a:pt x="322288" y="80328"/>
                    </a:cubicBezTo>
                    <a:lnTo>
                      <a:pt x="318137" y="75567"/>
                    </a:lnTo>
                    <a:cubicBezTo>
                      <a:pt x="318015" y="75445"/>
                      <a:pt x="317954" y="75384"/>
                      <a:pt x="317771" y="75323"/>
                    </a:cubicBezTo>
                    <a:lnTo>
                      <a:pt x="311300" y="73003"/>
                    </a:lnTo>
                    <a:lnTo>
                      <a:pt x="302511" y="66106"/>
                    </a:lnTo>
                    <a:cubicBezTo>
                      <a:pt x="302450" y="66045"/>
                      <a:pt x="302328" y="65984"/>
                      <a:pt x="302206" y="65984"/>
                    </a:cubicBezTo>
                    <a:lnTo>
                      <a:pt x="297079" y="64580"/>
                    </a:lnTo>
                    <a:cubicBezTo>
                      <a:pt x="297017" y="64580"/>
                      <a:pt x="296956" y="64580"/>
                      <a:pt x="296834" y="64580"/>
                    </a:cubicBezTo>
                    <a:cubicBezTo>
                      <a:pt x="296652" y="64580"/>
                      <a:pt x="296529" y="64641"/>
                      <a:pt x="296346" y="64702"/>
                    </a:cubicBezTo>
                    <a:lnTo>
                      <a:pt x="290303" y="68791"/>
                    </a:lnTo>
                    <a:lnTo>
                      <a:pt x="284444" y="69219"/>
                    </a:lnTo>
                    <a:lnTo>
                      <a:pt x="279927" y="64641"/>
                    </a:lnTo>
                    <a:cubicBezTo>
                      <a:pt x="279805" y="64519"/>
                      <a:pt x="279683" y="64458"/>
                      <a:pt x="279499" y="64396"/>
                    </a:cubicBezTo>
                    <a:lnTo>
                      <a:pt x="273334" y="63176"/>
                    </a:lnTo>
                    <a:cubicBezTo>
                      <a:pt x="273273" y="63176"/>
                      <a:pt x="273212" y="63176"/>
                      <a:pt x="273151" y="63176"/>
                    </a:cubicBezTo>
                    <a:cubicBezTo>
                      <a:pt x="272907" y="63176"/>
                      <a:pt x="272663" y="63298"/>
                      <a:pt x="272541" y="63481"/>
                    </a:cubicBezTo>
                    <a:lnTo>
                      <a:pt x="268268" y="68364"/>
                    </a:lnTo>
                    <a:lnTo>
                      <a:pt x="262897" y="71477"/>
                    </a:lnTo>
                    <a:lnTo>
                      <a:pt x="249407" y="71172"/>
                    </a:lnTo>
                    <a:cubicBezTo>
                      <a:pt x="249407" y="71172"/>
                      <a:pt x="249407" y="71172"/>
                      <a:pt x="249407" y="71172"/>
                    </a:cubicBezTo>
                    <a:cubicBezTo>
                      <a:pt x="249346" y="71172"/>
                      <a:pt x="249224" y="71172"/>
                      <a:pt x="249163" y="71233"/>
                    </a:cubicBezTo>
                    <a:lnTo>
                      <a:pt x="242753" y="73247"/>
                    </a:lnTo>
                    <a:lnTo>
                      <a:pt x="236039" y="66106"/>
                    </a:lnTo>
                    <a:lnTo>
                      <a:pt x="237626" y="61894"/>
                    </a:lnTo>
                    <a:cubicBezTo>
                      <a:pt x="237687" y="61711"/>
                      <a:pt x="237687" y="61467"/>
                      <a:pt x="237626" y="61283"/>
                    </a:cubicBezTo>
                    <a:lnTo>
                      <a:pt x="234086" y="53348"/>
                    </a:lnTo>
                    <a:cubicBezTo>
                      <a:pt x="233964" y="53043"/>
                      <a:pt x="233720" y="52860"/>
                      <a:pt x="233415" y="52860"/>
                    </a:cubicBezTo>
                    <a:lnTo>
                      <a:pt x="228287" y="52433"/>
                    </a:lnTo>
                    <a:lnTo>
                      <a:pt x="225296" y="50174"/>
                    </a:lnTo>
                    <a:lnTo>
                      <a:pt x="225724" y="45291"/>
                    </a:lnTo>
                    <a:cubicBezTo>
                      <a:pt x="225724" y="45108"/>
                      <a:pt x="225724" y="44925"/>
                      <a:pt x="225602" y="44803"/>
                    </a:cubicBezTo>
                    <a:lnTo>
                      <a:pt x="221267" y="37295"/>
                    </a:lnTo>
                    <a:cubicBezTo>
                      <a:pt x="221207" y="37173"/>
                      <a:pt x="221085" y="37051"/>
                      <a:pt x="220963" y="36990"/>
                    </a:cubicBezTo>
                    <a:lnTo>
                      <a:pt x="202162" y="26369"/>
                    </a:lnTo>
                    <a:lnTo>
                      <a:pt x="199904" y="15199"/>
                    </a:lnTo>
                    <a:cubicBezTo>
                      <a:pt x="199843" y="15016"/>
                      <a:pt x="199782" y="14894"/>
                      <a:pt x="199660" y="14772"/>
                    </a:cubicBezTo>
                    <a:lnTo>
                      <a:pt x="188856" y="4761"/>
                    </a:lnTo>
                    <a:cubicBezTo>
                      <a:pt x="188795" y="4700"/>
                      <a:pt x="188734" y="4639"/>
                      <a:pt x="188673" y="4639"/>
                    </a:cubicBezTo>
                    <a:lnTo>
                      <a:pt x="179883" y="122"/>
                    </a:lnTo>
                    <a:cubicBezTo>
                      <a:pt x="179761" y="61"/>
                      <a:pt x="179639" y="0"/>
                      <a:pt x="179517" y="0"/>
                    </a:cubicBezTo>
                    <a:cubicBezTo>
                      <a:pt x="179517" y="0"/>
                      <a:pt x="179456" y="0"/>
                      <a:pt x="179456" y="0"/>
                    </a:cubicBezTo>
                    <a:lnTo>
                      <a:pt x="171154" y="488"/>
                    </a:lnTo>
                    <a:cubicBezTo>
                      <a:pt x="171093" y="488"/>
                      <a:pt x="171093" y="488"/>
                      <a:pt x="171032" y="488"/>
                    </a:cubicBezTo>
                    <a:lnTo>
                      <a:pt x="163891" y="1770"/>
                    </a:lnTo>
                    <a:cubicBezTo>
                      <a:pt x="163586" y="1831"/>
                      <a:pt x="163402" y="2014"/>
                      <a:pt x="163280" y="2258"/>
                    </a:cubicBezTo>
                    <a:cubicBezTo>
                      <a:pt x="163159" y="2503"/>
                      <a:pt x="163220" y="2808"/>
                      <a:pt x="163402" y="3052"/>
                    </a:cubicBezTo>
                    <a:lnTo>
                      <a:pt x="168652" y="10194"/>
                    </a:lnTo>
                    <a:cubicBezTo>
                      <a:pt x="168713" y="10255"/>
                      <a:pt x="168713" y="10255"/>
                      <a:pt x="168774" y="10316"/>
                    </a:cubicBezTo>
                    <a:lnTo>
                      <a:pt x="173047" y="14283"/>
                    </a:lnTo>
                    <a:lnTo>
                      <a:pt x="172619" y="21730"/>
                    </a:lnTo>
                    <a:cubicBezTo>
                      <a:pt x="172619" y="21791"/>
                      <a:pt x="172619" y="21852"/>
                      <a:pt x="172619" y="21974"/>
                    </a:cubicBezTo>
                    <a:lnTo>
                      <a:pt x="173841" y="27651"/>
                    </a:lnTo>
                    <a:lnTo>
                      <a:pt x="171521" y="26796"/>
                    </a:lnTo>
                    <a:cubicBezTo>
                      <a:pt x="171399" y="26735"/>
                      <a:pt x="171338" y="26735"/>
                      <a:pt x="171216" y="26735"/>
                    </a:cubicBezTo>
                    <a:cubicBezTo>
                      <a:pt x="170971" y="26735"/>
                      <a:pt x="170728" y="26857"/>
                      <a:pt x="170544" y="27040"/>
                    </a:cubicBezTo>
                    <a:lnTo>
                      <a:pt x="168225" y="30153"/>
                    </a:lnTo>
                    <a:cubicBezTo>
                      <a:pt x="168164" y="30276"/>
                      <a:pt x="168102" y="30337"/>
                      <a:pt x="168102" y="30459"/>
                    </a:cubicBezTo>
                    <a:lnTo>
                      <a:pt x="166332" y="38455"/>
                    </a:lnTo>
                    <a:lnTo>
                      <a:pt x="165051" y="44315"/>
                    </a:lnTo>
                    <a:lnTo>
                      <a:pt x="141734" y="69158"/>
                    </a:lnTo>
                    <a:lnTo>
                      <a:pt x="134348" y="75506"/>
                    </a:lnTo>
                    <a:lnTo>
                      <a:pt x="123300" y="78619"/>
                    </a:lnTo>
                    <a:cubicBezTo>
                      <a:pt x="123239" y="78619"/>
                      <a:pt x="123239" y="78619"/>
                      <a:pt x="123178" y="78680"/>
                    </a:cubicBezTo>
                    <a:lnTo>
                      <a:pt x="112190" y="83380"/>
                    </a:lnTo>
                    <a:lnTo>
                      <a:pt x="101569" y="88019"/>
                    </a:lnTo>
                    <a:cubicBezTo>
                      <a:pt x="101447" y="88019"/>
                      <a:pt x="101326" y="88080"/>
                      <a:pt x="101265" y="88141"/>
                    </a:cubicBezTo>
                    <a:lnTo>
                      <a:pt x="95161" y="91559"/>
                    </a:lnTo>
                    <a:cubicBezTo>
                      <a:pt x="95039" y="91620"/>
                      <a:pt x="94855" y="91803"/>
                      <a:pt x="94794" y="91925"/>
                    </a:cubicBezTo>
                    <a:lnTo>
                      <a:pt x="90338" y="100043"/>
                    </a:lnTo>
                    <a:lnTo>
                      <a:pt x="85516" y="102546"/>
                    </a:lnTo>
                    <a:cubicBezTo>
                      <a:pt x="85272" y="102668"/>
                      <a:pt x="85089" y="102912"/>
                      <a:pt x="85089" y="103217"/>
                    </a:cubicBezTo>
                    <a:lnTo>
                      <a:pt x="84540" y="109077"/>
                    </a:lnTo>
                    <a:lnTo>
                      <a:pt x="78253" y="120492"/>
                    </a:lnTo>
                    <a:cubicBezTo>
                      <a:pt x="78192" y="120553"/>
                      <a:pt x="78192" y="120675"/>
                      <a:pt x="78192" y="120736"/>
                    </a:cubicBezTo>
                    <a:lnTo>
                      <a:pt x="75506" y="136667"/>
                    </a:lnTo>
                    <a:lnTo>
                      <a:pt x="70440" y="140390"/>
                    </a:lnTo>
                    <a:cubicBezTo>
                      <a:pt x="70317" y="140513"/>
                      <a:pt x="70195" y="140635"/>
                      <a:pt x="70135" y="140818"/>
                    </a:cubicBezTo>
                    <a:lnTo>
                      <a:pt x="68426" y="146250"/>
                    </a:lnTo>
                    <a:lnTo>
                      <a:pt x="65678" y="149546"/>
                    </a:lnTo>
                    <a:lnTo>
                      <a:pt x="62016" y="149302"/>
                    </a:lnTo>
                    <a:lnTo>
                      <a:pt x="57683" y="146677"/>
                    </a:lnTo>
                    <a:lnTo>
                      <a:pt x="54020" y="141916"/>
                    </a:lnTo>
                    <a:lnTo>
                      <a:pt x="53532" y="136850"/>
                    </a:lnTo>
                    <a:cubicBezTo>
                      <a:pt x="53532" y="136606"/>
                      <a:pt x="53349" y="136362"/>
                      <a:pt x="53166" y="136240"/>
                    </a:cubicBezTo>
                    <a:lnTo>
                      <a:pt x="49686" y="133859"/>
                    </a:lnTo>
                    <a:cubicBezTo>
                      <a:pt x="49564" y="133798"/>
                      <a:pt x="49381" y="133737"/>
                      <a:pt x="49259" y="133737"/>
                    </a:cubicBezTo>
                    <a:lnTo>
                      <a:pt x="45353" y="133615"/>
                    </a:lnTo>
                    <a:lnTo>
                      <a:pt x="34976" y="129037"/>
                    </a:lnTo>
                    <a:cubicBezTo>
                      <a:pt x="34854" y="128976"/>
                      <a:pt x="34732" y="128976"/>
                      <a:pt x="34671" y="128976"/>
                    </a:cubicBezTo>
                    <a:cubicBezTo>
                      <a:pt x="34487" y="128976"/>
                      <a:pt x="34304" y="129037"/>
                      <a:pt x="34122" y="129159"/>
                    </a:cubicBezTo>
                    <a:lnTo>
                      <a:pt x="28689" y="133676"/>
                    </a:lnTo>
                    <a:lnTo>
                      <a:pt x="26492" y="132822"/>
                    </a:lnTo>
                    <a:lnTo>
                      <a:pt x="27895" y="129342"/>
                    </a:lnTo>
                    <a:cubicBezTo>
                      <a:pt x="28018" y="129037"/>
                      <a:pt x="27956" y="128671"/>
                      <a:pt x="27712" y="128427"/>
                    </a:cubicBezTo>
                    <a:lnTo>
                      <a:pt x="25820" y="126657"/>
                    </a:lnTo>
                    <a:lnTo>
                      <a:pt x="26735" y="119576"/>
                    </a:lnTo>
                    <a:lnTo>
                      <a:pt x="29787" y="120064"/>
                    </a:lnTo>
                    <a:cubicBezTo>
                      <a:pt x="29848" y="120064"/>
                      <a:pt x="29848" y="120064"/>
                      <a:pt x="29909" y="120064"/>
                    </a:cubicBezTo>
                    <a:cubicBezTo>
                      <a:pt x="30032" y="120064"/>
                      <a:pt x="30215" y="120003"/>
                      <a:pt x="30337" y="119942"/>
                    </a:cubicBezTo>
                    <a:lnTo>
                      <a:pt x="35403" y="117134"/>
                    </a:lnTo>
                    <a:cubicBezTo>
                      <a:pt x="35770" y="116951"/>
                      <a:pt x="35952" y="116463"/>
                      <a:pt x="35770" y="116036"/>
                    </a:cubicBezTo>
                    <a:lnTo>
                      <a:pt x="33755" y="111824"/>
                    </a:lnTo>
                    <a:lnTo>
                      <a:pt x="32900" y="106758"/>
                    </a:lnTo>
                    <a:cubicBezTo>
                      <a:pt x="32900" y="106636"/>
                      <a:pt x="32839" y="106514"/>
                      <a:pt x="32778" y="106453"/>
                    </a:cubicBezTo>
                    <a:lnTo>
                      <a:pt x="30398" y="102973"/>
                    </a:lnTo>
                    <a:cubicBezTo>
                      <a:pt x="30215" y="102729"/>
                      <a:pt x="29971" y="102607"/>
                      <a:pt x="29726" y="102607"/>
                    </a:cubicBezTo>
                    <a:cubicBezTo>
                      <a:pt x="29605" y="102607"/>
                      <a:pt x="29482" y="102668"/>
                      <a:pt x="29299" y="102729"/>
                    </a:cubicBezTo>
                    <a:lnTo>
                      <a:pt x="20631" y="107490"/>
                    </a:lnTo>
                    <a:cubicBezTo>
                      <a:pt x="20570" y="107551"/>
                      <a:pt x="20510" y="107551"/>
                      <a:pt x="20449" y="107612"/>
                    </a:cubicBezTo>
                    <a:lnTo>
                      <a:pt x="13612" y="114632"/>
                    </a:lnTo>
                    <a:lnTo>
                      <a:pt x="9339" y="119210"/>
                    </a:lnTo>
                    <a:cubicBezTo>
                      <a:pt x="9217" y="119271"/>
                      <a:pt x="9096" y="119393"/>
                      <a:pt x="9034" y="119515"/>
                    </a:cubicBezTo>
                    <a:lnTo>
                      <a:pt x="1038" y="134653"/>
                    </a:lnTo>
                    <a:cubicBezTo>
                      <a:pt x="977" y="134775"/>
                      <a:pt x="977" y="134836"/>
                      <a:pt x="916" y="134958"/>
                    </a:cubicBezTo>
                    <a:lnTo>
                      <a:pt x="0" y="143320"/>
                    </a:lnTo>
                    <a:cubicBezTo>
                      <a:pt x="0" y="143564"/>
                      <a:pt x="61" y="143870"/>
                      <a:pt x="305" y="144053"/>
                    </a:cubicBezTo>
                    <a:lnTo>
                      <a:pt x="9400" y="151927"/>
                    </a:lnTo>
                    <a:lnTo>
                      <a:pt x="8423" y="153697"/>
                    </a:lnTo>
                    <a:lnTo>
                      <a:pt x="5310" y="153270"/>
                    </a:lnTo>
                    <a:cubicBezTo>
                      <a:pt x="5250" y="153270"/>
                      <a:pt x="5250" y="153270"/>
                      <a:pt x="5189" y="153270"/>
                    </a:cubicBezTo>
                    <a:cubicBezTo>
                      <a:pt x="4945" y="153270"/>
                      <a:pt x="4761" y="153392"/>
                      <a:pt x="4578" y="153514"/>
                    </a:cubicBezTo>
                    <a:cubicBezTo>
                      <a:pt x="4395" y="153697"/>
                      <a:pt x="4334" y="154002"/>
                      <a:pt x="4395" y="154246"/>
                    </a:cubicBezTo>
                    <a:lnTo>
                      <a:pt x="5433" y="159496"/>
                    </a:lnTo>
                    <a:cubicBezTo>
                      <a:pt x="5494" y="159679"/>
                      <a:pt x="5555" y="159801"/>
                      <a:pt x="5677" y="159923"/>
                    </a:cubicBezTo>
                    <a:lnTo>
                      <a:pt x="12513" y="166210"/>
                    </a:lnTo>
                    <a:lnTo>
                      <a:pt x="14406" y="171398"/>
                    </a:lnTo>
                    <a:lnTo>
                      <a:pt x="13368" y="175976"/>
                    </a:lnTo>
                    <a:lnTo>
                      <a:pt x="11171" y="177075"/>
                    </a:lnTo>
                    <a:lnTo>
                      <a:pt x="7874" y="176770"/>
                    </a:lnTo>
                    <a:cubicBezTo>
                      <a:pt x="7874" y="176770"/>
                      <a:pt x="7813" y="176770"/>
                      <a:pt x="7813" y="176770"/>
                    </a:cubicBezTo>
                    <a:cubicBezTo>
                      <a:pt x="7508" y="176770"/>
                      <a:pt x="7264" y="176892"/>
                      <a:pt x="7142" y="177136"/>
                    </a:cubicBezTo>
                    <a:lnTo>
                      <a:pt x="4700" y="180859"/>
                    </a:lnTo>
                    <a:cubicBezTo>
                      <a:pt x="4578" y="181043"/>
                      <a:pt x="4518" y="181287"/>
                      <a:pt x="4578" y="181531"/>
                    </a:cubicBezTo>
                    <a:lnTo>
                      <a:pt x="5738" y="185682"/>
                    </a:lnTo>
                    <a:cubicBezTo>
                      <a:pt x="5799" y="185926"/>
                      <a:pt x="5982" y="186109"/>
                      <a:pt x="6165" y="186231"/>
                    </a:cubicBezTo>
                    <a:lnTo>
                      <a:pt x="20937" y="193067"/>
                    </a:lnTo>
                    <a:cubicBezTo>
                      <a:pt x="20998" y="193189"/>
                      <a:pt x="21120" y="193312"/>
                      <a:pt x="21242" y="193373"/>
                    </a:cubicBezTo>
                    <a:lnTo>
                      <a:pt x="36929" y="202284"/>
                    </a:lnTo>
                    <a:lnTo>
                      <a:pt x="47794" y="216567"/>
                    </a:lnTo>
                    <a:cubicBezTo>
                      <a:pt x="47794" y="216567"/>
                      <a:pt x="47794" y="216629"/>
                      <a:pt x="47855" y="216629"/>
                    </a:cubicBezTo>
                    <a:lnTo>
                      <a:pt x="53470" y="228897"/>
                    </a:lnTo>
                    <a:lnTo>
                      <a:pt x="58903" y="239274"/>
                    </a:lnTo>
                    <a:cubicBezTo>
                      <a:pt x="58964" y="239396"/>
                      <a:pt x="59025" y="239457"/>
                      <a:pt x="59086" y="239518"/>
                    </a:cubicBezTo>
                    <a:lnTo>
                      <a:pt x="65435" y="245012"/>
                    </a:lnTo>
                    <a:lnTo>
                      <a:pt x="67937" y="251848"/>
                    </a:lnTo>
                    <a:cubicBezTo>
                      <a:pt x="67998" y="251970"/>
                      <a:pt x="68059" y="252031"/>
                      <a:pt x="68120" y="252092"/>
                    </a:cubicBezTo>
                    <a:lnTo>
                      <a:pt x="74530" y="259173"/>
                    </a:lnTo>
                    <a:lnTo>
                      <a:pt x="74895" y="265460"/>
                    </a:lnTo>
                    <a:cubicBezTo>
                      <a:pt x="74895" y="265582"/>
                      <a:pt x="74956" y="265704"/>
                      <a:pt x="75018" y="265826"/>
                    </a:cubicBezTo>
                    <a:lnTo>
                      <a:pt x="78253" y="271076"/>
                    </a:lnTo>
                    <a:cubicBezTo>
                      <a:pt x="78253" y="271137"/>
                      <a:pt x="78253" y="271137"/>
                      <a:pt x="78314" y="271198"/>
                    </a:cubicBezTo>
                    <a:lnTo>
                      <a:pt x="88324" y="293111"/>
                    </a:lnTo>
                    <a:lnTo>
                      <a:pt x="90033" y="300313"/>
                    </a:lnTo>
                    <a:cubicBezTo>
                      <a:pt x="90033" y="300374"/>
                      <a:pt x="90094" y="300435"/>
                      <a:pt x="90094" y="300497"/>
                    </a:cubicBezTo>
                    <a:lnTo>
                      <a:pt x="99739" y="318930"/>
                    </a:lnTo>
                    <a:cubicBezTo>
                      <a:pt x="99739" y="319052"/>
                      <a:pt x="99800" y="319175"/>
                      <a:pt x="99861" y="319297"/>
                    </a:cubicBezTo>
                    <a:lnTo>
                      <a:pt x="108040" y="334740"/>
                    </a:lnTo>
                    <a:lnTo>
                      <a:pt x="108345" y="341515"/>
                    </a:lnTo>
                    <a:cubicBezTo>
                      <a:pt x="108345" y="341759"/>
                      <a:pt x="108467" y="342003"/>
                      <a:pt x="108711" y="342186"/>
                    </a:cubicBezTo>
                    <a:lnTo>
                      <a:pt x="115060" y="346337"/>
                    </a:lnTo>
                    <a:lnTo>
                      <a:pt x="121468" y="357141"/>
                    </a:lnTo>
                    <a:lnTo>
                      <a:pt x="121652" y="357751"/>
                    </a:lnTo>
                    <a:cubicBezTo>
                      <a:pt x="121591" y="357935"/>
                      <a:pt x="121591" y="358118"/>
                      <a:pt x="121652" y="358301"/>
                    </a:cubicBezTo>
                    <a:lnTo>
                      <a:pt x="122201" y="360010"/>
                    </a:lnTo>
                    <a:lnTo>
                      <a:pt x="123300" y="363611"/>
                    </a:lnTo>
                    <a:lnTo>
                      <a:pt x="124216" y="366480"/>
                    </a:lnTo>
                    <a:cubicBezTo>
                      <a:pt x="124277" y="366602"/>
                      <a:pt x="124337" y="366724"/>
                      <a:pt x="124398" y="366846"/>
                    </a:cubicBezTo>
                    <a:lnTo>
                      <a:pt x="124643" y="367579"/>
                    </a:lnTo>
                    <a:cubicBezTo>
                      <a:pt x="124704" y="367701"/>
                      <a:pt x="124765" y="367823"/>
                      <a:pt x="124887" y="367945"/>
                    </a:cubicBezTo>
                    <a:lnTo>
                      <a:pt x="124887" y="367945"/>
                    </a:lnTo>
                    <a:cubicBezTo>
                      <a:pt x="124948" y="368067"/>
                      <a:pt x="125009" y="368189"/>
                      <a:pt x="125131" y="368250"/>
                    </a:cubicBezTo>
                    <a:lnTo>
                      <a:pt x="125742" y="368738"/>
                    </a:lnTo>
                    <a:lnTo>
                      <a:pt x="128183" y="371058"/>
                    </a:lnTo>
                    <a:lnTo>
                      <a:pt x="128732" y="371607"/>
                    </a:lnTo>
                    <a:lnTo>
                      <a:pt x="130746" y="373438"/>
                    </a:lnTo>
                    <a:lnTo>
                      <a:pt x="130930" y="373866"/>
                    </a:lnTo>
                    <a:lnTo>
                      <a:pt x="131235" y="374659"/>
                    </a:lnTo>
                    <a:lnTo>
                      <a:pt x="131784" y="375819"/>
                    </a:lnTo>
                    <a:lnTo>
                      <a:pt x="133310" y="379359"/>
                    </a:lnTo>
                    <a:cubicBezTo>
                      <a:pt x="133310" y="379420"/>
                      <a:pt x="133371" y="379481"/>
                      <a:pt x="133371" y="379542"/>
                    </a:cubicBezTo>
                    <a:lnTo>
                      <a:pt x="139109" y="387417"/>
                    </a:lnTo>
                    <a:lnTo>
                      <a:pt x="141551" y="394802"/>
                    </a:lnTo>
                    <a:cubicBezTo>
                      <a:pt x="141551" y="394863"/>
                      <a:pt x="141612" y="394985"/>
                      <a:pt x="141673" y="395046"/>
                    </a:cubicBezTo>
                    <a:lnTo>
                      <a:pt x="147105" y="401944"/>
                    </a:lnTo>
                    <a:cubicBezTo>
                      <a:pt x="147288" y="402127"/>
                      <a:pt x="147471" y="402249"/>
                      <a:pt x="147777" y="402249"/>
                    </a:cubicBezTo>
                    <a:lnTo>
                      <a:pt x="150706" y="406217"/>
                    </a:lnTo>
                    <a:lnTo>
                      <a:pt x="148997" y="416166"/>
                    </a:lnTo>
                    <a:lnTo>
                      <a:pt x="146190" y="416044"/>
                    </a:lnTo>
                    <a:cubicBezTo>
                      <a:pt x="146190" y="416044"/>
                      <a:pt x="146190" y="416044"/>
                      <a:pt x="146128" y="416044"/>
                    </a:cubicBezTo>
                    <a:cubicBezTo>
                      <a:pt x="145884" y="416044"/>
                      <a:pt x="145579" y="416166"/>
                      <a:pt x="145457" y="416410"/>
                    </a:cubicBezTo>
                    <a:lnTo>
                      <a:pt x="143687" y="418852"/>
                    </a:lnTo>
                    <a:cubicBezTo>
                      <a:pt x="143503" y="419096"/>
                      <a:pt x="143503" y="419340"/>
                      <a:pt x="143565" y="419645"/>
                    </a:cubicBezTo>
                    <a:cubicBezTo>
                      <a:pt x="143626" y="419950"/>
                      <a:pt x="143870" y="420073"/>
                      <a:pt x="144175" y="420134"/>
                    </a:cubicBezTo>
                    <a:lnTo>
                      <a:pt x="147654" y="420927"/>
                    </a:lnTo>
                    <a:lnTo>
                      <a:pt x="147899" y="425932"/>
                    </a:lnTo>
                    <a:cubicBezTo>
                      <a:pt x="147899" y="426115"/>
                      <a:pt x="147960" y="426238"/>
                      <a:pt x="148081" y="426360"/>
                    </a:cubicBezTo>
                    <a:lnTo>
                      <a:pt x="154308" y="434783"/>
                    </a:lnTo>
                    <a:lnTo>
                      <a:pt x="158214" y="442230"/>
                    </a:lnTo>
                    <a:cubicBezTo>
                      <a:pt x="158275" y="442352"/>
                      <a:pt x="158336" y="442413"/>
                      <a:pt x="158397" y="442474"/>
                    </a:cubicBezTo>
                    <a:lnTo>
                      <a:pt x="166638" y="449371"/>
                    </a:lnTo>
                    <a:lnTo>
                      <a:pt x="174451" y="458405"/>
                    </a:lnTo>
                    <a:cubicBezTo>
                      <a:pt x="174573" y="458527"/>
                      <a:pt x="174756" y="458649"/>
                      <a:pt x="174939" y="458649"/>
                    </a:cubicBezTo>
                    <a:lnTo>
                      <a:pt x="177136" y="459016"/>
                    </a:lnTo>
                    <a:lnTo>
                      <a:pt x="177136" y="461945"/>
                    </a:lnTo>
                    <a:cubicBezTo>
                      <a:pt x="177136" y="462190"/>
                      <a:pt x="177258" y="462495"/>
                      <a:pt x="177503" y="462617"/>
                    </a:cubicBezTo>
                    <a:lnTo>
                      <a:pt x="181592" y="465425"/>
                    </a:lnTo>
                    <a:cubicBezTo>
                      <a:pt x="181714" y="465547"/>
                      <a:pt x="181897" y="465547"/>
                      <a:pt x="182081" y="465547"/>
                    </a:cubicBezTo>
                    <a:cubicBezTo>
                      <a:pt x="182081" y="465547"/>
                      <a:pt x="182081" y="465547"/>
                      <a:pt x="182081" y="465547"/>
                    </a:cubicBezTo>
                    <a:lnTo>
                      <a:pt x="210708" y="483065"/>
                    </a:lnTo>
                    <a:lnTo>
                      <a:pt x="218704" y="489596"/>
                    </a:lnTo>
                    <a:cubicBezTo>
                      <a:pt x="218827" y="489718"/>
                      <a:pt x="218948" y="489779"/>
                      <a:pt x="219070" y="489779"/>
                    </a:cubicBezTo>
                    <a:lnTo>
                      <a:pt x="227677" y="491183"/>
                    </a:lnTo>
                    <a:lnTo>
                      <a:pt x="238053" y="496250"/>
                    </a:lnTo>
                    <a:lnTo>
                      <a:pt x="245012" y="501499"/>
                    </a:lnTo>
                    <a:cubicBezTo>
                      <a:pt x="245073" y="501560"/>
                      <a:pt x="245134" y="501560"/>
                      <a:pt x="245256" y="501621"/>
                    </a:cubicBezTo>
                    <a:lnTo>
                      <a:pt x="258807" y="506565"/>
                    </a:lnTo>
                    <a:lnTo>
                      <a:pt x="262103" y="512425"/>
                    </a:lnTo>
                    <a:cubicBezTo>
                      <a:pt x="262225" y="512608"/>
                      <a:pt x="262409" y="512730"/>
                      <a:pt x="262591" y="512791"/>
                    </a:cubicBezTo>
                    <a:lnTo>
                      <a:pt x="267414" y="514134"/>
                    </a:lnTo>
                    <a:lnTo>
                      <a:pt x="272541" y="517980"/>
                    </a:lnTo>
                    <a:cubicBezTo>
                      <a:pt x="272602" y="518041"/>
                      <a:pt x="272663" y="518041"/>
                      <a:pt x="272724" y="518102"/>
                    </a:cubicBezTo>
                    <a:lnTo>
                      <a:pt x="280781" y="521032"/>
                    </a:lnTo>
                    <a:lnTo>
                      <a:pt x="281758" y="528051"/>
                    </a:lnTo>
                    <a:cubicBezTo>
                      <a:pt x="281758" y="528112"/>
                      <a:pt x="281819" y="528234"/>
                      <a:pt x="281819" y="528295"/>
                    </a:cubicBezTo>
                    <a:lnTo>
                      <a:pt x="284383" y="533728"/>
                    </a:lnTo>
                    <a:cubicBezTo>
                      <a:pt x="284444" y="533850"/>
                      <a:pt x="284505" y="533972"/>
                      <a:pt x="284626" y="534033"/>
                    </a:cubicBezTo>
                    <a:lnTo>
                      <a:pt x="287374" y="536047"/>
                    </a:lnTo>
                    <a:cubicBezTo>
                      <a:pt x="287374" y="536047"/>
                      <a:pt x="287374" y="536047"/>
                      <a:pt x="287435" y="536047"/>
                    </a:cubicBezTo>
                    <a:lnTo>
                      <a:pt x="290487" y="539710"/>
                    </a:lnTo>
                    <a:cubicBezTo>
                      <a:pt x="290609" y="539893"/>
                      <a:pt x="290852" y="540015"/>
                      <a:pt x="291036" y="540015"/>
                    </a:cubicBezTo>
                    <a:lnTo>
                      <a:pt x="295614" y="540442"/>
                    </a:lnTo>
                    <a:lnTo>
                      <a:pt x="297201" y="544654"/>
                    </a:lnTo>
                    <a:cubicBezTo>
                      <a:pt x="297262" y="544837"/>
                      <a:pt x="297384" y="544959"/>
                      <a:pt x="297506" y="545020"/>
                    </a:cubicBezTo>
                    <a:lnTo>
                      <a:pt x="309958" y="553566"/>
                    </a:lnTo>
                    <a:cubicBezTo>
                      <a:pt x="310080" y="553688"/>
                      <a:pt x="310263" y="553688"/>
                      <a:pt x="310447" y="553688"/>
                    </a:cubicBezTo>
                    <a:cubicBezTo>
                      <a:pt x="310507" y="553688"/>
                      <a:pt x="310568" y="553688"/>
                      <a:pt x="310629" y="553688"/>
                    </a:cubicBezTo>
                    <a:lnTo>
                      <a:pt x="318137" y="551795"/>
                    </a:lnTo>
                    <a:cubicBezTo>
                      <a:pt x="318198" y="551795"/>
                      <a:pt x="318259" y="551734"/>
                      <a:pt x="318320" y="551734"/>
                    </a:cubicBezTo>
                    <a:lnTo>
                      <a:pt x="323631" y="549232"/>
                    </a:lnTo>
                    <a:cubicBezTo>
                      <a:pt x="323753" y="549171"/>
                      <a:pt x="323875" y="549110"/>
                      <a:pt x="323936" y="548988"/>
                    </a:cubicBezTo>
                    <a:lnTo>
                      <a:pt x="327293" y="544471"/>
                    </a:lnTo>
                    <a:cubicBezTo>
                      <a:pt x="327415" y="544288"/>
                      <a:pt x="327476" y="544043"/>
                      <a:pt x="327415" y="543799"/>
                    </a:cubicBezTo>
                    <a:lnTo>
                      <a:pt x="325706" y="534521"/>
                    </a:lnTo>
                    <a:lnTo>
                      <a:pt x="327476" y="530737"/>
                    </a:lnTo>
                    <a:lnTo>
                      <a:pt x="330406" y="531469"/>
                    </a:lnTo>
                    <a:cubicBezTo>
                      <a:pt x="330467" y="531469"/>
                      <a:pt x="330528" y="531469"/>
                      <a:pt x="330589" y="531469"/>
                    </a:cubicBezTo>
                    <a:cubicBezTo>
                      <a:pt x="330711" y="531469"/>
                      <a:pt x="330772" y="531469"/>
                      <a:pt x="330895" y="531408"/>
                    </a:cubicBezTo>
                    <a:lnTo>
                      <a:pt x="334496" y="530126"/>
                    </a:lnTo>
                    <a:cubicBezTo>
                      <a:pt x="334801" y="530004"/>
                      <a:pt x="335045" y="529699"/>
                      <a:pt x="335045" y="529333"/>
                    </a:cubicBezTo>
                    <a:lnTo>
                      <a:pt x="335045" y="525121"/>
                    </a:lnTo>
                    <a:cubicBezTo>
                      <a:pt x="335045" y="524938"/>
                      <a:pt x="334984" y="524755"/>
                      <a:pt x="334862" y="524633"/>
                    </a:cubicBezTo>
                    <a:lnTo>
                      <a:pt x="331444" y="519811"/>
                    </a:lnTo>
                    <a:lnTo>
                      <a:pt x="333580" y="516332"/>
                    </a:lnTo>
                    <a:lnTo>
                      <a:pt x="338890" y="511998"/>
                    </a:lnTo>
                    <a:cubicBezTo>
                      <a:pt x="339013" y="511937"/>
                      <a:pt x="339074" y="511815"/>
                      <a:pt x="339135" y="511693"/>
                    </a:cubicBezTo>
                    <a:lnTo>
                      <a:pt x="342065" y="505711"/>
                    </a:lnTo>
                    <a:lnTo>
                      <a:pt x="344812" y="508213"/>
                    </a:lnTo>
                    <a:cubicBezTo>
                      <a:pt x="344994" y="508335"/>
                      <a:pt x="345178" y="508457"/>
                      <a:pt x="345361" y="508457"/>
                    </a:cubicBezTo>
                    <a:cubicBezTo>
                      <a:pt x="345422" y="508457"/>
                      <a:pt x="345544" y="508457"/>
                      <a:pt x="345605" y="508396"/>
                    </a:cubicBezTo>
                    <a:cubicBezTo>
                      <a:pt x="345910" y="508335"/>
                      <a:pt x="346093" y="508091"/>
                      <a:pt x="346154" y="507786"/>
                    </a:cubicBezTo>
                    <a:lnTo>
                      <a:pt x="347497" y="501621"/>
                    </a:lnTo>
                    <a:lnTo>
                      <a:pt x="349390" y="496128"/>
                    </a:lnTo>
                    <a:lnTo>
                      <a:pt x="353601" y="492831"/>
                    </a:lnTo>
                    <a:cubicBezTo>
                      <a:pt x="353784" y="492648"/>
                      <a:pt x="353907" y="492404"/>
                      <a:pt x="353907" y="492160"/>
                    </a:cubicBezTo>
                    <a:cubicBezTo>
                      <a:pt x="353907" y="491916"/>
                      <a:pt x="353784" y="491672"/>
                      <a:pt x="353601" y="491489"/>
                    </a:cubicBezTo>
                    <a:lnTo>
                      <a:pt x="349817" y="488681"/>
                    </a:lnTo>
                    <a:cubicBezTo>
                      <a:pt x="349756" y="488620"/>
                      <a:pt x="349694" y="488620"/>
                      <a:pt x="349633" y="488559"/>
                    </a:cubicBezTo>
                    <a:lnTo>
                      <a:pt x="344628" y="486483"/>
                    </a:lnTo>
                    <a:lnTo>
                      <a:pt x="341149" y="481661"/>
                    </a:lnTo>
                    <a:lnTo>
                      <a:pt x="338219" y="473055"/>
                    </a:lnTo>
                    <a:lnTo>
                      <a:pt x="339623" y="462983"/>
                    </a:lnTo>
                    <a:lnTo>
                      <a:pt x="342797" y="460664"/>
                    </a:lnTo>
                    <a:cubicBezTo>
                      <a:pt x="342919" y="460542"/>
                      <a:pt x="343041" y="460420"/>
                      <a:pt x="343102" y="460297"/>
                    </a:cubicBezTo>
                    <a:lnTo>
                      <a:pt x="344384" y="456818"/>
                    </a:lnTo>
                    <a:cubicBezTo>
                      <a:pt x="344506" y="456452"/>
                      <a:pt x="344384" y="456086"/>
                      <a:pt x="344079" y="455842"/>
                    </a:cubicBezTo>
                    <a:lnTo>
                      <a:pt x="341271" y="453949"/>
                    </a:lnTo>
                    <a:lnTo>
                      <a:pt x="339684" y="450287"/>
                    </a:lnTo>
                    <a:lnTo>
                      <a:pt x="339623" y="446258"/>
                    </a:lnTo>
                    <a:lnTo>
                      <a:pt x="342553" y="443267"/>
                    </a:lnTo>
                    <a:cubicBezTo>
                      <a:pt x="342675" y="443145"/>
                      <a:pt x="342736" y="443023"/>
                      <a:pt x="342797" y="442901"/>
                    </a:cubicBezTo>
                    <a:lnTo>
                      <a:pt x="343896" y="438323"/>
                    </a:lnTo>
                    <a:lnTo>
                      <a:pt x="349817" y="433318"/>
                    </a:lnTo>
                    <a:cubicBezTo>
                      <a:pt x="350000" y="433196"/>
                      <a:pt x="350061" y="433013"/>
                      <a:pt x="350122" y="432769"/>
                    </a:cubicBezTo>
                    <a:lnTo>
                      <a:pt x="350549" y="428435"/>
                    </a:lnTo>
                    <a:lnTo>
                      <a:pt x="352869" y="425871"/>
                    </a:lnTo>
                    <a:cubicBezTo>
                      <a:pt x="353052" y="425627"/>
                      <a:pt x="353113" y="425383"/>
                      <a:pt x="353052" y="425078"/>
                    </a:cubicBezTo>
                    <a:lnTo>
                      <a:pt x="350610" y="416960"/>
                    </a:lnTo>
                    <a:cubicBezTo>
                      <a:pt x="350610" y="416899"/>
                      <a:pt x="350549" y="416837"/>
                      <a:pt x="350549" y="416837"/>
                    </a:cubicBezTo>
                    <a:lnTo>
                      <a:pt x="348046" y="412137"/>
                    </a:lnTo>
                    <a:lnTo>
                      <a:pt x="350855" y="408475"/>
                    </a:lnTo>
                    <a:cubicBezTo>
                      <a:pt x="350916" y="408353"/>
                      <a:pt x="350976" y="408231"/>
                      <a:pt x="351037" y="408109"/>
                    </a:cubicBezTo>
                    <a:lnTo>
                      <a:pt x="352014" y="402859"/>
                    </a:lnTo>
                    <a:cubicBezTo>
                      <a:pt x="352014" y="402737"/>
                      <a:pt x="352014" y="402615"/>
                      <a:pt x="352014" y="402554"/>
                    </a:cubicBezTo>
                    <a:lnTo>
                      <a:pt x="350793" y="397061"/>
                    </a:lnTo>
                    <a:lnTo>
                      <a:pt x="350732" y="391933"/>
                    </a:lnTo>
                    <a:cubicBezTo>
                      <a:pt x="350732" y="391872"/>
                      <a:pt x="350732" y="391811"/>
                      <a:pt x="350732" y="391750"/>
                    </a:cubicBezTo>
                    <a:lnTo>
                      <a:pt x="350916" y="386806"/>
                    </a:lnTo>
                    <a:lnTo>
                      <a:pt x="353723" y="385463"/>
                    </a:lnTo>
                    <a:close/>
                  </a:path>
                </a:pathLst>
              </a:custGeom>
              <a:noFill/>
              <a:ln w="18296" cap="flat">
                <a:solidFill>
                  <a:srgbClr val="EA576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5" name="Forma libre: forma 14">
              <a:extLst>
                <a:ext uri="{FF2B5EF4-FFF2-40B4-BE49-F238E27FC236}">
                  <a16:creationId xmlns="" xmlns:a16="http://schemas.microsoft.com/office/drawing/2014/main" id="{97A5D319-4F04-D9B1-B410-B3CE35900168}"/>
                </a:ext>
              </a:extLst>
            </p:cNvPr>
            <p:cNvSpPr/>
            <p:nvPr/>
          </p:nvSpPr>
          <p:spPr>
            <a:xfrm>
              <a:off x="323260" y="3555967"/>
              <a:ext cx="4228000" cy="372584"/>
            </a:xfrm>
            <a:custGeom>
              <a:avLst/>
              <a:gdLst>
                <a:gd name="connsiteX0" fmla="*/ 3377854 w 3530818"/>
                <a:gd name="connsiteY0" fmla="*/ 372584 h 372583"/>
                <a:gd name="connsiteX1" fmla="*/ 1688958 w 3530818"/>
                <a:gd name="connsiteY1" fmla="*/ 372584 h 372583"/>
                <a:gd name="connsiteX2" fmla="*/ 0 w 3530818"/>
                <a:gd name="connsiteY2" fmla="*/ 372584 h 372583"/>
                <a:gd name="connsiteX3" fmla="*/ 152965 w 3530818"/>
                <a:gd name="connsiteY3" fmla="*/ 186353 h 372583"/>
                <a:gd name="connsiteX4" fmla="*/ 0 w 3530818"/>
                <a:gd name="connsiteY4" fmla="*/ 0 h 372583"/>
                <a:gd name="connsiteX5" fmla="*/ 1688958 w 3530818"/>
                <a:gd name="connsiteY5" fmla="*/ 0 h 372583"/>
                <a:gd name="connsiteX6" fmla="*/ 3377854 w 3530818"/>
                <a:gd name="connsiteY6" fmla="*/ 0 h 372583"/>
                <a:gd name="connsiteX7" fmla="*/ 3530819 w 3530818"/>
                <a:gd name="connsiteY7" fmla="*/ 186353 h 372583"/>
                <a:gd name="connsiteX0" fmla="*/ 3377854 w 3511044"/>
                <a:gd name="connsiteY0" fmla="*/ 372584 h 372584"/>
                <a:gd name="connsiteX1" fmla="*/ 1688958 w 3511044"/>
                <a:gd name="connsiteY1" fmla="*/ 372584 h 372584"/>
                <a:gd name="connsiteX2" fmla="*/ 0 w 3511044"/>
                <a:gd name="connsiteY2" fmla="*/ 372584 h 372584"/>
                <a:gd name="connsiteX3" fmla="*/ 152965 w 3511044"/>
                <a:gd name="connsiteY3" fmla="*/ 186353 h 372584"/>
                <a:gd name="connsiteX4" fmla="*/ 0 w 3511044"/>
                <a:gd name="connsiteY4" fmla="*/ 0 h 372584"/>
                <a:gd name="connsiteX5" fmla="*/ 1688958 w 3511044"/>
                <a:gd name="connsiteY5" fmla="*/ 0 h 372584"/>
                <a:gd name="connsiteX6" fmla="*/ 3377854 w 3511044"/>
                <a:gd name="connsiteY6" fmla="*/ 0 h 372584"/>
                <a:gd name="connsiteX7" fmla="*/ 3511044 w 3511044"/>
                <a:gd name="connsiteY7" fmla="*/ 186353 h 372584"/>
                <a:gd name="connsiteX8" fmla="*/ 3377854 w 3511044"/>
                <a:gd name="connsiteY8" fmla="*/ 372584 h 37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1044" h="372584">
                  <a:moveTo>
                    <a:pt x="3377854" y="372584"/>
                  </a:moveTo>
                  <a:lnTo>
                    <a:pt x="1688958" y="372584"/>
                  </a:lnTo>
                  <a:lnTo>
                    <a:pt x="0" y="372584"/>
                  </a:lnTo>
                  <a:lnTo>
                    <a:pt x="152965" y="186353"/>
                  </a:lnTo>
                  <a:lnTo>
                    <a:pt x="0" y="0"/>
                  </a:lnTo>
                  <a:lnTo>
                    <a:pt x="1688958" y="0"/>
                  </a:lnTo>
                  <a:lnTo>
                    <a:pt x="3377854" y="0"/>
                  </a:lnTo>
                  <a:lnTo>
                    <a:pt x="3511044" y="186353"/>
                  </a:lnTo>
                  <a:cubicBezTo>
                    <a:pt x="3460056" y="248430"/>
                    <a:pt x="3428842" y="310507"/>
                    <a:pt x="3377854" y="372584"/>
                  </a:cubicBezTo>
                  <a:close/>
                </a:path>
              </a:pathLst>
            </a:custGeom>
            <a:solidFill>
              <a:srgbClr val="3E87C7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="" xmlns:a16="http://schemas.microsoft.com/office/drawing/2014/main" id="{42F5CE06-2A29-1434-FC6D-3C54CA1A3B1A}"/>
                </a:ext>
              </a:extLst>
            </p:cNvPr>
            <p:cNvSpPr/>
            <p:nvPr/>
          </p:nvSpPr>
          <p:spPr>
            <a:xfrm>
              <a:off x="4500810" y="3555967"/>
              <a:ext cx="3927807" cy="372584"/>
            </a:xfrm>
            <a:custGeom>
              <a:avLst/>
              <a:gdLst>
                <a:gd name="connsiteX0" fmla="*/ 3377732 w 3530757"/>
                <a:gd name="connsiteY0" fmla="*/ 372584 h 372583"/>
                <a:gd name="connsiteX1" fmla="*/ 1688836 w 3530757"/>
                <a:gd name="connsiteY1" fmla="*/ 372584 h 372583"/>
                <a:gd name="connsiteX2" fmla="*/ 0 w 3530757"/>
                <a:gd name="connsiteY2" fmla="*/ 372584 h 372583"/>
                <a:gd name="connsiteX3" fmla="*/ 152903 w 3530757"/>
                <a:gd name="connsiteY3" fmla="*/ 186353 h 372583"/>
                <a:gd name="connsiteX4" fmla="*/ 0 w 3530757"/>
                <a:gd name="connsiteY4" fmla="*/ 0 h 372583"/>
                <a:gd name="connsiteX5" fmla="*/ 1688836 w 3530757"/>
                <a:gd name="connsiteY5" fmla="*/ 0 h 372583"/>
                <a:gd name="connsiteX6" fmla="*/ 3377732 w 3530757"/>
                <a:gd name="connsiteY6" fmla="*/ 0 h 372583"/>
                <a:gd name="connsiteX7" fmla="*/ 3530758 w 3530757"/>
                <a:gd name="connsiteY7" fmla="*/ 186353 h 372583"/>
                <a:gd name="connsiteX0" fmla="*/ 3377732 w 3505257"/>
                <a:gd name="connsiteY0" fmla="*/ 372584 h 372584"/>
                <a:gd name="connsiteX1" fmla="*/ 1688836 w 3505257"/>
                <a:gd name="connsiteY1" fmla="*/ 372584 h 372584"/>
                <a:gd name="connsiteX2" fmla="*/ 0 w 3505257"/>
                <a:gd name="connsiteY2" fmla="*/ 372584 h 372584"/>
                <a:gd name="connsiteX3" fmla="*/ 152903 w 3505257"/>
                <a:gd name="connsiteY3" fmla="*/ 186353 h 372584"/>
                <a:gd name="connsiteX4" fmla="*/ 0 w 3505257"/>
                <a:gd name="connsiteY4" fmla="*/ 0 h 372584"/>
                <a:gd name="connsiteX5" fmla="*/ 1688836 w 3505257"/>
                <a:gd name="connsiteY5" fmla="*/ 0 h 372584"/>
                <a:gd name="connsiteX6" fmla="*/ 3377732 w 3505257"/>
                <a:gd name="connsiteY6" fmla="*/ 0 h 372584"/>
                <a:gd name="connsiteX7" fmla="*/ 3505257 w 3505257"/>
                <a:gd name="connsiteY7" fmla="*/ 188734 h 372584"/>
                <a:gd name="connsiteX8" fmla="*/ 3377732 w 3505257"/>
                <a:gd name="connsiteY8" fmla="*/ 372584 h 37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5257" h="372584">
                  <a:moveTo>
                    <a:pt x="3377732" y="372584"/>
                  </a:moveTo>
                  <a:lnTo>
                    <a:pt x="1688836" y="372584"/>
                  </a:lnTo>
                  <a:lnTo>
                    <a:pt x="0" y="372584"/>
                  </a:lnTo>
                  <a:lnTo>
                    <a:pt x="152903" y="186353"/>
                  </a:lnTo>
                  <a:lnTo>
                    <a:pt x="0" y="0"/>
                  </a:lnTo>
                  <a:lnTo>
                    <a:pt x="1688836" y="0"/>
                  </a:lnTo>
                  <a:lnTo>
                    <a:pt x="3377732" y="0"/>
                  </a:lnTo>
                  <a:lnTo>
                    <a:pt x="3505257" y="188734"/>
                  </a:lnTo>
                  <a:cubicBezTo>
                    <a:pt x="3454248" y="250811"/>
                    <a:pt x="3428741" y="310507"/>
                    <a:pt x="3377732" y="372584"/>
                  </a:cubicBezTo>
                  <a:close/>
                </a:path>
              </a:pathLst>
            </a:custGeom>
            <a:solidFill>
              <a:srgbClr val="85BE58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="" xmlns:a16="http://schemas.microsoft.com/office/drawing/2014/main" id="{FFB8AADF-780E-FB70-F283-1EEDFAA1BD1D}"/>
                </a:ext>
              </a:extLst>
            </p:cNvPr>
            <p:cNvSpPr/>
            <p:nvPr/>
          </p:nvSpPr>
          <p:spPr>
            <a:xfrm>
              <a:off x="8393280" y="3555966"/>
              <a:ext cx="3530818" cy="372583"/>
            </a:xfrm>
            <a:custGeom>
              <a:avLst/>
              <a:gdLst>
                <a:gd name="connsiteX0" fmla="*/ 3377854 w 3530818"/>
                <a:gd name="connsiteY0" fmla="*/ 372584 h 372583"/>
                <a:gd name="connsiteX1" fmla="*/ 1688957 w 3530818"/>
                <a:gd name="connsiteY1" fmla="*/ 372584 h 372583"/>
                <a:gd name="connsiteX2" fmla="*/ 0 w 3530818"/>
                <a:gd name="connsiteY2" fmla="*/ 372584 h 372583"/>
                <a:gd name="connsiteX3" fmla="*/ 152965 w 3530818"/>
                <a:gd name="connsiteY3" fmla="*/ 186353 h 372583"/>
                <a:gd name="connsiteX4" fmla="*/ 0 w 3530818"/>
                <a:gd name="connsiteY4" fmla="*/ 0 h 372583"/>
                <a:gd name="connsiteX5" fmla="*/ 1688957 w 3530818"/>
                <a:gd name="connsiteY5" fmla="*/ 0 h 372583"/>
                <a:gd name="connsiteX6" fmla="*/ 3377854 w 3530818"/>
                <a:gd name="connsiteY6" fmla="*/ 0 h 372583"/>
                <a:gd name="connsiteX7" fmla="*/ 3530818 w 3530818"/>
                <a:gd name="connsiteY7" fmla="*/ 186353 h 37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0818" h="372583">
                  <a:moveTo>
                    <a:pt x="3377854" y="372584"/>
                  </a:moveTo>
                  <a:lnTo>
                    <a:pt x="1688957" y="372584"/>
                  </a:lnTo>
                  <a:lnTo>
                    <a:pt x="0" y="372584"/>
                  </a:lnTo>
                  <a:lnTo>
                    <a:pt x="152965" y="186353"/>
                  </a:lnTo>
                  <a:lnTo>
                    <a:pt x="0" y="0"/>
                  </a:lnTo>
                  <a:lnTo>
                    <a:pt x="1688957" y="0"/>
                  </a:lnTo>
                  <a:lnTo>
                    <a:pt x="3377854" y="0"/>
                  </a:lnTo>
                  <a:lnTo>
                    <a:pt x="3530818" y="186353"/>
                  </a:lnTo>
                  <a:close/>
                </a:path>
              </a:pathLst>
            </a:custGeom>
            <a:solidFill>
              <a:srgbClr val="EA5767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="" xmlns:a16="http://schemas.microsoft.com/office/drawing/2014/main" id="{A7B5BF49-04E2-5A15-63D8-F83EAC924DEA}"/>
                </a:ext>
              </a:extLst>
            </p:cNvPr>
            <p:cNvGrpSpPr/>
            <p:nvPr/>
          </p:nvGrpSpPr>
          <p:grpSpPr>
            <a:xfrm>
              <a:off x="298967" y="1303677"/>
              <a:ext cx="769827" cy="2445539"/>
              <a:chOff x="298967" y="1303677"/>
              <a:chExt cx="769827" cy="2445539"/>
            </a:xfrm>
          </p:grpSpPr>
          <p:sp>
            <p:nvSpPr>
              <p:cNvPr id="126" name="Forma libre: forma 125">
                <a:extLst>
                  <a:ext uri="{FF2B5EF4-FFF2-40B4-BE49-F238E27FC236}">
                    <a16:creationId xmlns="" xmlns:a16="http://schemas.microsoft.com/office/drawing/2014/main" id="{9C4C037D-2481-F075-8CCF-26C3C3C0E1C5}"/>
                  </a:ext>
                </a:extLst>
              </p:cNvPr>
              <p:cNvSpPr/>
              <p:nvPr/>
            </p:nvSpPr>
            <p:spPr>
              <a:xfrm>
                <a:off x="674602" y="2062151"/>
                <a:ext cx="18494" cy="1687065"/>
              </a:xfrm>
              <a:custGeom>
                <a:avLst/>
                <a:gdLst>
                  <a:gd name="connsiteX0" fmla="*/ 0 w 18494"/>
                  <a:gd name="connsiteY0" fmla="*/ 0 h 1687065"/>
                  <a:gd name="connsiteX1" fmla="*/ 18495 w 18494"/>
                  <a:gd name="connsiteY1" fmla="*/ 0 h 1687065"/>
                  <a:gd name="connsiteX2" fmla="*/ 18495 w 18494"/>
                  <a:gd name="connsiteY2" fmla="*/ 1687065 h 1687065"/>
                  <a:gd name="connsiteX3" fmla="*/ 0 w 18494"/>
                  <a:gd name="connsiteY3" fmla="*/ 1687065 h 168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1687065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1687065"/>
                    </a:lnTo>
                    <a:lnTo>
                      <a:pt x="0" y="1687065"/>
                    </a:lnTo>
                    <a:close/>
                  </a:path>
                </a:pathLst>
              </a:custGeom>
              <a:solidFill>
                <a:srgbClr val="3E87C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7" name="Forma libre: forma 126">
                <a:extLst>
                  <a:ext uri="{FF2B5EF4-FFF2-40B4-BE49-F238E27FC236}">
                    <a16:creationId xmlns="" xmlns:a16="http://schemas.microsoft.com/office/drawing/2014/main" id="{C906A210-B139-11D7-BFBF-C041CF387C39}"/>
                  </a:ext>
                </a:extLst>
              </p:cNvPr>
              <p:cNvSpPr/>
              <p:nvPr/>
            </p:nvSpPr>
            <p:spPr>
              <a:xfrm>
                <a:off x="298967" y="1303677"/>
                <a:ext cx="769827" cy="769766"/>
              </a:xfrm>
              <a:custGeom>
                <a:avLst/>
                <a:gdLst>
                  <a:gd name="connsiteX0" fmla="*/ 384914 w 769827"/>
                  <a:gd name="connsiteY0" fmla="*/ 0 h 769766"/>
                  <a:gd name="connsiteX1" fmla="*/ 769828 w 769827"/>
                  <a:gd name="connsiteY1" fmla="*/ 384914 h 769766"/>
                  <a:gd name="connsiteX2" fmla="*/ 384914 w 769827"/>
                  <a:gd name="connsiteY2" fmla="*/ 769767 h 769766"/>
                  <a:gd name="connsiteX3" fmla="*/ 0 w 769827"/>
                  <a:gd name="connsiteY3" fmla="*/ 384914 h 769766"/>
                  <a:gd name="connsiteX4" fmla="*/ 384914 w 769827"/>
                  <a:gd name="connsiteY4" fmla="*/ 0 h 769766"/>
                  <a:gd name="connsiteX5" fmla="*/ 384914 w 769827"/>
                  <a:gd name="connsiteY5" fmla="*/ 751333 h 769766"/>
                  <a:gd name="connsiteX6" fmla="*/ 751333 w 769827"/>
                  <a:gd name="connsiteY6" fmla="*/ 384914 h 769766"/>
                  <a:gd name="connsiteX7" fmla="*/ 384914 w 769827"/>
                  <a:gd name="connsiteY7" fmla="*/ 18495 h 769766"/>
                  <a:gd name="connsiteX8" fmla="*/ 18495 w 769827"/>
                  <a:gd name="connsiteY8" fmla="*/ 384914 h 769766"/>
                  <a:gd name="connsiteX9" fmla="*/ 384914 w 769827"/>
                  <a:gd name="connsiteY9" fmla="*/ 751333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0"/>
                    </a:moveTo>
                    <a:cubicBezTo>
                      <a:pt x="597148" y="0"/>
                      <a:pt x="769828" y="172680"/>
                      <a:pt x="769828" y="384914"/>
                    </a:cubicBezTo>
                    <a:cubicBezTo>
                      <a:pt x="769828" y="597148"/>
                      <a:pt x="597148" y="769767"/>
                      <a:pt x="384914" y="769767"/>
                    </a:cubicBezTo>
                    <a:cubicBezTo>
                      <a:pt x="172680" y="769828"/>
                      <a:pt x="0" y="597148"/>
                      <a:pt x="0" y="384914"/>
                    </a:cubicBezTo>
                    <a:cubicBezTo>
                      <a:pt x="0" y="172680"/>
                      <a:pt x="172680" y="0"/>
                      <a:pt x="384914" y="0"/>
                    </a:cubicBezTo>
                    <a:close/>
                    <a:moveTo>
                      <a:pt x="384914" y="751333"/>
                    </a:moveTo>
                    <a:cubicBezTo>
                      <a:pt x="586954" y="751333"/>
                      <a:pt x="751333" y="586954"/>
                      <a:pt x="751333" y="384914"/>
                    </a:cubicBezTo>
                    <a:cubicBezTo>
                      <a:pt x="751333" y="182874"/>
                      <a:pt x="586954" y="18495"/>
                      <a:pt x="384914" y="18495"/>
                    </a:cubicBezTo>
                    <a:cubicBezTo>
                      <a:pt x="182874" y="18495"/>
                      <a:pt x="18495" y="182874"/>
                      <a:pt x="18495" y="384914"/>
                    </a:cubicBezTo>
                    <a:cubicBezTo>
                      <a:pt x="18495" y="586954"/>
                      <a:pt x="182874" y="751333"/>
                      <a:pt x="384914" y="751333"/>
                    </a:cubicBezTo>
                    <a:close/>
                  </a:path>
                </a:pathLst>
              </a:custGeom>
              <a:solidFill>
                <a:srgbClr val="3E87C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8" name="Forma libre: forma 127">
                <a:extLst>
                  <a:ext uri="{FF2B5EF4-FFF2-40B4-BE49-F238E27FC236}">
                    <a16:creationId xmlns="" xmlns:a16="http://schemas.microsoft.com/office/drawing/2014/main" id="{351F799E-8BB5-E455-0508-D9EA0B5A8212}"/>
                  </a:ext>
                </a:extLst>
              </p:cNvPr>
              <p:cNvSpPr/>
              <p:nvPr/>
            </p:nvSpPr>
            <p:spPr>
              <a:xfrm>
                <a:off x="459561" y="1414219"/>
                <a:ext cx="358178" cy="553870"/>
              </a:xfrm>
              <a:custGeom>
                <a:avLst/>
                <a:gdLst>
                  <a:gd name="connsiteX0" fmla="*/ 353845 w 358178"/>
                  <a:gd name="connsiteY0" fmla="*/ 385585 h 553870"/>
                  <a:gd name="connsiteX1" fmla="*/ 353967 w 358178"/>
                  <a:gd name="connsiteY1" fmla="*/ 385524 h 553870"/>
                  <a:gd name="connsiteX2" fmla="*/ 357873 w 358178"/>
                  <a:gd name="connsiteY2" fmla="*/ 382411 h 553870"/>
                  <a:gd name="connsiteX3" fmla="*/ 358179 w 358178"/>
                  <a:gd name="connsiteY3" fmla="*/ 381740 h 553870"/>
                  <a:gd name="connsiteX4" fmla="*/ 358057 w 358178"/>
                  <a:gd name="connsiteY4" fmla="*/ 376613 h 553870"/>
                  <a:gd name="connsiteX5" fmla="*/ 357996 w 358178"/>
                  <a:gd name="connsiteY5" fmla="*/ 376307 h 553870"/>
                  <a:gd name="connsiteX6" fmla="*/ 343224 w 358178"/>
                  <a:gd name="connsiteY6" fmla="*/ 344689 h 553870"/>
                  <a:gd name="connsiteX7" fmla="*/ 343163 w 358178"/>
                  <a:gd name="connsiteY7" fmla="*/ 344567 h 553870"/>
                  <a:gd name="connsiteX8" fmla="*/ 333519 w 358178"/>
                  <a:gd name="connsiteY8" fmla="*/ 329673 h 553870"/>
                  <a:gd name="connsiteX9" fmla="*/ 332969 w 358178"/>
                  <a:gd name="connsiteY9" fmla="*/ 329307 h 553870"/>
                  <a:gd name="connsiteX10" fmla="*/ 326255 w 358178"/>
                  <a:gd name="connsiteY10" fmla="*/ 328208 h 553870"/>
                  <a:gd name="connsiteX11" fmla="*/ 326133 w 358178"/>
                  <a:gd name="connsiteY11" fmla="*/ 328208 h 553870"/>
                  <a:gd name="connsiteX12" fmla="*/ 326072 w 358178"/>
                  <a:gd name="connsiteY12" fmla="*/ 328208 h 553870"/>
                  <a:gd name="connsiteX13" fmla="*/ 320090 w 358178"/>
                  <a:gd name="connsiteY13" fmla="*/ 328819 h 553870"/>
                  <a:gd name="connsiteX14" fmla="*/ 319724 w 358178"/>
                  <a:gd name="connsiteY14" fmla="*/ 328941 h 553870"/>
                  <a:gd name="connsiteX15" fmla="*/ 314902 w 358178"/>
                  <a:gd name="connsiteY15" fmla="*/ 332420 h 553870"/>
                  <a:gd name="connsiteX16" fmla="*/ 308187 w 358178"/>
                  <a:gd name="connsiteY16" fmla="*/ 328758 h 553870"/>
                  <a:gd name="connsiteX17" fmla="*/ 307760 w 358178"/>
                  <a:gd name="connsiteY17" fmla="*/ 328636 h 553870"/>
                  <a:gd name="connsiteX18" fmla="*/ 307394 w 358178"/>
                  <a:gd name="connsiteY18" fmla="*/ 328697 h 553870"/>
                  <a:gd name="connsiteX19" fmla="*/ 304708 w 358178"/>
                  <a:gd name="connsiteY19" fmla="*/ 329979 h 553870"/>
                  <a:gd name="connsiteX20" fmla="*/ 304769 w 358178"/>
                  <a:gd name="connsiteY20" fmla="*/ 299093 h 553870"/>
                  <a:gd name="connsiteX21" fmla="*/ 308310 w 358178"/>
                  <a:gd name="connsiteY21" fmla="*/ 293416 h 553870"/>
                  <a:gd name="connsiteX22" fmla="*/ 308371 w 358178"/>
                  <a:gd name="connsiteY22" fmla="*/ 292622 h 553870"/>
                  <a:gd name="connsiteX23" fmla="*/ 307211 w 358178"/>
                  <a:gd name="connsiteY23" fmla="*/ 290181 h 553870"/>
                  <a:gd name="connsiteX24" fmla="*/ 308615 w 358178"/>
                  <a:gd name="connsiteY24" fmla="*/ 287617 h 553870"/>
                  <a:gd name="connsiteX25" fmla="*/ 308615 w 358178"/>
                  <a:gd name="connsiteY25" fmla="*/ 286824 h 553870"/>
                  <a:gd name="connsiteX26" fmla="*/ 307028 w 358178"/>
                  <a:gd name="connsiteY26" fmla="*/ 283711 h 553870"/>
                  <a:gd name="connsiteX27" fmla="*/ 306417 w 358178"/>
                  <a:gd name="connsiteY27" fmla="*/ 283283 h 553870"/>
                  <a:gd name="connsiteX28" fmla="*/ 306295 w 358178"/>
                  <a:gd name="connsiteY28" fmla="*/ 283283 h 553870"/>
                  <a:gd name="connsiteX29" fmla="*/ 305746 w 358178"/>
                  <a:gd name="connsiteY29" fmla="*/ 283528 h 553870"/>
                  <a:gd name="connsiteX30" fmla="*/ 295125 w 358178"/>
                  <a:gd name="connsiteY30" fmla="*/ 293111 h 553870"/>
                  <a:gd name="connsiteX31" fmla="*/ 283711 w 358178"/>
                  <a:gd name="connsiteY31" fmla="*/ 299703 h 553870"/>
                  <a:gd name="connsiteX32" fmla="*/ 272541 w 358178"/>
                  <a:gd name="connsiteY32" fmla="*/ 300130 h 553870"/>
                  <a:gd name="connsiteX33" fmla="*/ 261798 w 358178"/>
                  <a:gd name="connsiteY33" fmla="*/ 300436 h 553870"/>
                  <a:gd name="connsiteX34" fmla="*/ 261492 w 358178"/>
                  <a:gd name="connsiteY34" fmla="*/ 296102 h 553870"/>
                  <a:gd name="connsiteX35" fmla="*/ 261492 w 358178"/>
                  <a:gd name="connsiteY35" fmla="*/ 295980 h 553870"/>
                  <a:gd name="connsiteX36" fmla="*/ 259661 w 358178"/>
                  <a:gd name="connsiteY36" fmla="*/ 289021 h 553870"/>
                  <a:gd name="connsiteX37" fmla="*/ 259539 w 358178"/>
                  <a:gd name="connsiteY37" fmla="*/ 288777 h 553870"/>
                  <a:gd name="connsiteX38" fmla="*/ 257098 w 358178"/>
                  <a:gd name="connsiteY38" fmla="*/ 285237 h 553870"/>
                  <a:gd name="connsiteX39" fmla="*/ 256609 w 358178"/>
                  <a:gd name="connsiteY39" fmla="*/ 284932 h 553870"/>
                  <a:gd name="connsiteX40" fmla="*/ 244707 w 358178"/>
                  <a:gd name="connsiteY40" fmla="*/ 282002 h 553870"/>
                  <a:gd name="connsiteX41" fmla="*/ 244523 w 358178"/>
                  <a:gd name="connsiteY41" fmla="*/ 282002 h 553870"/>
                  <a:gd name="connsiteX42" fmla="*/ 234147 w 358178"/>
                  <a:gd name="connsiteY42" fmla="*/ 281452 h 553870"/>
                  <a:gd name="connsiteX43" fmla="*/ 235612 w 358178"/>
                  <a:gd name="connsiteY43" fmla="*/ 277851 h 553870"/>
                  <a:gd name="connsiteX44" fmla="*/ 239213 w 358178"/>
                  <a:gd name="connsiteY44" fmla="*/ 273151 h 553870"/>
                  <a:gd name="connsiteX45" fmla="*/ 239274 w 358178"/>
                  <a:gd name="connsiteY45" fmla="*/ 272235 h 553870"/>
                  <a:gd name="connsiteX46" fmla="*/ 229569 w 358178"/>
                  <a:gd name="connsiteY46" fmla="*/ 255144 h 553870"/>
                  <a:gd name="connsiteX47" fmla="*/ 229447 w 358178"/>
                  <a:gd name="connsiteY47" fmla="*/ 254961 h 553870"/>
                  <a:gd name="connsiteX48" fmla="*/ 224014 w 358178"/>
                  <a:gd name="connsiteY48" fmla="*/ 249773 h 553870"/>
                  <a:gd name="connsiteX49" fmla="*/ 217422 w 358178"/>
                  <a:gd name="connsiteY49" fmla="*/ 238664 h 553870"/>
                  <a:gd name="connsiteX50" fmla="*/ 219009 w 358178"/>
                  <a:gd name="connsiteY50" fmla="*/ 235307 h 553870"/>
                  <a:gd name="connsiteX51" fmla="*/ 218826 w 358178"/>
                  <a:gd name="connsiteY51" fmla="*/ 234330 h 553870"/>
                  <a:gd name="connsiteX52" fmla="*/ 212417 w 358178"/>
                  <a:gd name="connsiteY52" fmla="*/ 228775 h 553870"/>
                  <a:gd name="connsiteX53" fmla="*/ 211745 w 358178"/>
                  <a:gd name="connsiteY53" fmla="*/ 225601 h 553870"/>
                  <a:gd name="connsiteX54" fmla="*/ 211867 w 358178"/>
                  <a:gd name="connsiteY54" fmla="*/ 225235 h 553870"/>
                  <a:gd name="connsiteX55" fmla="*/ 212112 w 358178"/>
                  <a:gd name="connsiteY55" fmla="*/ 221145 h 553870"/>
                  <a:gd name="connsiteX56" fmla="*/ 217544 w 358178"/>
                  <a:gd name="connsiteY56" fmla="*/ 220474 h 553870"/>
                  <a:gd name="connsiteX57" fmla="*/ 218154 w 358178"/>
                  <a:gd name="connsiteY57" fmla="*/ 220108 h 553870"/>
                  <a:gd name="connsiteX58" fmla="*/ 219436 w 358178"/>
                  <a:gd name="connsiteY58" fmla="*/ 218093 h 553870"/>
                  <a:gd name="connsiteX59" fmla="*/ 219436 w 358178"/>
                  <a:gd name="connsiteY59" fmla="*/ 217178 h 553870"/>
                  <a:gd name="connsiteX60" fmla="*/ 216934 w 358178"/>
                  <a:gd name="connsiteY60" fmla="*/ 213332 h 553870"/>
                  <a:gd name="connsiteX61" fmla="*/ 216934 w 358178"/>
                  <a:gd name="connsiteY61" fmla="*/ 208877 h 553870"/>
                  <a:gd name="connsiteX62" fmla="*/ 218277 w 358178"/>
                  <a:gd name="connsiteY62" fmla="*/ 205458 h 553870"/>
                  <a:gd name="connsiteX63" fmla="*/ 226151 w 358178"/>
                  <a:gd name="connsiteY63" fmla="*/ 199171 h 553870"/>
                  <a:gd name="connsiteX64" fmla="*/ 234025 w 358178"/>
                  <a:gd name="connsiteY64" fmla="*/ 197035 h 553870"/>
                  <a:gd name="connsiteX65" fmla="*/ 234635 w 358178"/>
                  <a:gd name="connsiteY65" fmla="*/ 196425 h 553870"/>
                  <a:gd name="connsiteX66" fmla="*/ 235856 w 358178"/>
                  <a:gd name="connsiteY66" fmla="*/ 191541 h 553870"/>
                  <a:gd name="connsiteX67" fmla="*/ 235856 w 358178"/>
                  <a:gd name="connsiteY67" fmla="*/ 191053 h 553870"/>
                  <a:gd name="connsiteX68" fmla="*/ 233414 w 358178"/>
                  <a:gd name="connsiteY68" fmla="*/ 183911 h 553870"/>
                  <a:gd name="connsiteX69" fmla="*/ 233658 w 358178"/>
                  <a:gd name="connsiteY69" fmla="*/ 179028 h 553870"/>
                  <a:gd name="connsiteX70" fmla="*/ 238053 w 358178"/>
                  <a:gd name="connsiteY70" fmla="*/ 173291 h 553870"/>
                  <a:gd name="connsiteX71" fmla="*/ 238175 w 358178"/>
                  <a:gd name="connsiteY71" fmla="*/ 173046 h 553870"/>
                  <a:gd name="connsiteX72" fmla="*/ 240800 w 358178"/>
                  <a:gd name="connsiteY72" fmla="*/ 165539 h 553870"/>
                  <a:gd name="connsiteX73" fmla="*/ 240861 w 358178"/>
                  <a:gd name="connsiteY73" fmla="*/ 165233 h 553870"/>
                  <a:gd name="connsiteX74" fmla="*/ 240739 w 358178"/>
                  <a:gd name="connsiteY74" fmla="*/ 161449 h 553870"/>
                  <a:gd name="connsiteX75" fmla="*/ 242753 w 358178"/>
                  <a:gd name="connsiteY75" fmla="*/ 152720 h 553870"/>
                  <a:gd name="connsiteX76" fmla="*/ 248979 w 358178"/>
                  <a:gd name="connsiteY76" fmla="*/ 151439 h 553870"/>
                  <a:gd name="connsiteX77" fmla="*/ 249346 w 358178"/>
                  <a:gd name="connsiteY77" fmla="*/ 151255 h 553870"/>
                  <a:gd name="connsiteX78" fmla="*/ 256548 w 358178"/>
                  <a:gd name="connsiteY78" fmla="*/ 144724 h 553870"/>
                  <a:gd name="connsiteX79" fmla="*/ 266559 w 358178"/>
                  <a:gd name="connsiteY79" fmla="*/ 138071 h 553870"/>
                  <a:gd name="connsiteX80" fmla="*/ 273944 w 358178"/>
                  <a:gd name="connsiteY80" fmla="*/ 134592 h 553870"/>
                  <a:gd name="connsiteX81" fmla="*/ 283711 w 358178"/>
                  <a:gd name="connsiteY81" fmla="*/ 134103 h 553870"/>
                  <a:gd name="connsiteX82" fmla="*/ 284199 w 358178"/>
                  <a:gd name="connsiteY82" fmla="*/ 133920 h 553870"/>
                  <a:gd name="connsiteX83" fmla="*/ 287434 w 358178"/>
                  <a:gd name="connsiteY83" fmla="*/ 131296 h 553870"/>
                  <a:gd name="connsiteX84" fmla="*/ 296529 w 358178"/>
                  <a:gd name="connsiteY84" fmla="*/ 131235 h 553870"/>
                  <a:gd name="connsiteX85" fmla="*/ 297139 w 358178"/>
                  <a:gd name="connsiteY85" fmla="*/ 130929 h 553870"/>
                  <a:gd name="connsiteX86" fmla="*/ 301290 w 358178"/>
                  <a:gd name="connsiteY86" fmla="*/ 126290 h 553870"/>
                  <a:gd name="connsiteX87" fmla="*/ 305013 w 358178"/>
                  <a:gd name="connsiteY87" fmla="*/ 123971 h 553870"/>
                  <a:gd name="connsiteX88" fmla="*/ 306784 w 358178"/>
                  <a:gd name="connsiteY88" fmla="*/ 125436 h 553870"/>
                  <a:gd name="connsiteX89" fmla="*/ 307333 w 358178"/>
                  <a:gd name="connsiteY89" fmla="*/ 125619 h 553870"/>
                  <a:gd name="connsiteX90" fmla="*/ 307455 w 358178"/>
                  <a:gd name="connsiteY90" fmla="*/ 125619 h 553870"/>
                  <a:gd name="connsiteX91" fmla="*/ 312277 w 358178"/>
                  <a:gd name="connsiteY91" fmla="*/ 124764 h 553870"/>
                  <a:gd name="connsiteX92" fmla="*/ 315817 w 358178"/>
                  <a:gd name="connsiteY92" fmla="*/ 128244 h 553870"/>
                  <a:gd name="connsiteX93" fmla="*/ 316245 w 358178"/>
                  <a:gd name="connsiteY93" fmla="*/ 128488 h 553870"/>
                  <a:gd name="connsiteX94" fmla="*/ 323020 w 358178"/>
                  <a:gd name="connsiteY94" fmla="*/ 129892 h 553870"/>
                  <a:gd name="connsiteX95" fmla="*/ 323203 w 358178"/>
                  <a:gd name="connsiteY95" fmla="*/ 129892 h 553870"/>
                  <a:gd name="connsiteX96" fmla="*/ 323997 w 358178"/>
                  <a:gd name="connsiteY96" fmla="*/ 129281 h 553870"/>
                  <a:gd name="connsiteX97" fmla="*/ 325156 w 358178"/>
                  <a:gd name="connsiteY97" fmla="*/ 125497 h 553870"/>
                  <a:gd name="connsiteX98" fmla="*/ 325034 w 358178"/>
                  <a:gd name="connsiteY98" fmla="*/ 124764 h 553870"/>
                  <a:gd name="connsiteX99" fmla="*/ 316001 w 358178"/>
                  <a:gd name="connsiteY99" fmla="*/ 112618 h 553870"/>
                  <a:gd name="connsiteX100" fmla="*/ 315329 w 358178"/>
                  <a:gd name="connsiteY100" fmla="*/ 112312 h 553870"/>
                  <a:gd name="connsiteX101" fmla="*/ 315329 w 358178"/>
                  <a:gd name="connsiteY101" fmla="*/ 112312 h 553870"/>
                  <a:gd name="connsiteX102" fmla="*/ 311789 w 358178"/>
                  <a:gd name="connsiteY102" fmla="*/ 112434 h 553870"/>
                  <a:gd name="connsiteX103" fmla="*/ 311545 w 358178"/>
                  <a:gd name="connsiteY103" fmla="*/ 112495 h 553870"/>
                  <a:gd name="connsiteX104" fmla="*/ 308493 w 358178"/>
                  <a:gd name="connsiteY104" fmla="*/ 113655 h 553870"/>
                  <a:gd name="connsiteX105" fmla="*/ 305319 w 358178"/>
                  <a:gd name="connsiteY105" fmla="*/ 110176 h 553870"/>
                  <a:gd name="connsiteX106" fmla="*/ 322471 w 358178"/>
                  <a:gd name="connsiteY106" fmla="*/ 81426 h 553870"/>
                  <a:gd name="connsiteX107" fmla="*/ 322410 w 358178"/>
                  <a:gd name="connsiteY107" fmla="*/ 80450 h 553870"/>
                  <a:gd name="connsiteX108" fmla="*/ 318259 w 358178"/>
                  <a:gd name="connsiteY108" fmla="*/ 75689 h 553870"/>
                  <a:gd name="connsiteX109" fmla="*/ 317893 w 358178"/>
                  <a:gd name="connsiteY109" fmla="*/ 75445 h 553870"/>
                  <a:gd name="connsiteX110" fmla="*/ 311423 w 358178"/>
                  <a:gd name="connsiteY110" fmla="*/ 73125 h 553870"/>
                  <a:gd name="connsiteX111" fmla="*/ 302633 w 358178"/>
                  <a:gd name="connsiteY111" fmla="*/ 66228 h 553870"/>
                  <a:gd name="connsiteX112" fmla="*/ 302328 w 358178"/>
                  <a:gd name="connsiteY112" fmla="*/ 66106 h 553870"/>
                  <a:gd name="connsiteX113" fmla="*/ 297200 w 358178"/>
                  <a:gd name="connsiteY113" fmla="*/ 64702 h 553870"/>
                  <a:gd name="connsiteX114" fmla="*/ 296956 w 358178"/>
                  <a:gd name="connsiteY114" fmla="*/ 64702 h 553870"/>
                  <a:gd name="connsiteX115" fmla="*/ 296468 w 358178"/>
                  <a:gd name="connsiteY115" fmla="*/ 64824 h 553870"/>
                  <a:gd name="connsiteX116" fmla="*/ 290425 w 358178"/>
                  <a:gd name="connsiteY116" fmla="*/ 68913 h 553870"/>
                  <a:gd name="connsiteX117" fmla="*/ 284565 w 358178"/>
                  <a:gd name="connsiteY117" fmla="*/ 69341 h 553870"/>
                  <a:gd name="connsiteX118" fmla="*/ 280048 w 358178"/>
                  <a:gd name="connsiteY118" fmla="*/ 64763 h 553870"/>
                  <a:gd name="connsiteX119" fmla="*/ 279621 w 358178"/>
                  <a:gd name="connsiteY119" fmla="*/ 64519 h 553870"/>
                  <a:gd name="connsiteX120" fmla="*/ 273456 w 358178"/>
                  <a:gd name="connsiteY120" fmla="*/ 63298 h 553870"/>
                  <a:gd name="connsiteX121" fmla="*/ 273273 w 358178"/>
                  <a:gd name="connsiteY121" fmla="*/ 63298 h 553870"/>
                  <a:gd name="connsiteX122" fmla="*/ 272663 w 358178"/>
                  <a:gd name="connsiteY122" fmla="*/ 63603 h 553870"/>
                  <a:gd name="connsiteX123" fmla="*/ 268390 w 358178"/>
                  <a:gd name="connsiteY123" fmla="*/ 68486 h 553870"/>
                  <a:gd name="connsiteX124" fmla="*/ 263018 w 358178"/>
                  <a:gd name="connsiteY124" fmla="*/ 71599 h 553870"/>
                  <a:gd name="connsiteX125" fmla="*/ 249529 w 358178"/>
                  <a:gd name="connsiteY125" fmla="*/ 71294 h 553870"/>
                  <a:gd name="connsiteX126" fmla="*/ 249529 w 358178"/>
                  <a:gd name="connsiteY126" fmla="*/ 71294 h 553870"/>
                  <a:gd name="connsiteX127" fmla="*/ 249285 w 358178"/>
                  <a:gd name="connsiteY127" fmla="*/ 71355 h 553870"/>
                  <a:gd name="connsiteX128" fmla="*/ 242875 w 358178"/>
                  <a:gd name="connsiteY128" fmla="*/ 73369 h 553870"/>
                  <a:gd name="connsiteX129" fmla="*/ 236161 w 358178"/>
                  <a:gd name="connsiteY129" fmla="*/ 66228 h 553870"/>
                  <a:gd name="connsiteX130" fmla="*/ 237748 w 358178"/>
                  <a:gd name="connsiteY130" fmla="*/ 62016 h 553870"/>
                  <a:gd name="connsiteX131" fmla="*/ 237748 w 358178"/>
                  <a:gd name="connsiteY131" fmla="*/ 61406 h 553870"/>
                  <a:gd name="connsiteX132" fmla="*/ 234208 w 358178"/>
                  <a:gd name="connsiteY132" fmla="*/ 53470 h 553870"/>
                  <a:gd name="connsiteX133" fmla="*/ 233536 w 358178"/>
                  <a:gd name="connsiteY133" fmla="*/ 52982 h 553870"/>
                  <a:gd name="connsiteX134" fmla="*/ 228226 w 358178"/>
                  <a:gd name="connsiteY134" fmla="*/ 52433 h 553870"/>
                  <a:gd name="connsiteX135" fmla="*/ 225235 w 358178"/>
                  <a:gd name="connsiteY135" fmla="*/ 50174 h 553870"/>
                  <a:gd name="connsiteX136" fmla="*/ 225662 w 358178"/>
                  <a:gd name="connsiteY136" fmla="*/ 45291 h 553870"/>
                  <a:gd name="connsiteX137" fmla="*/ 225540 w 358178"/>
                  <a:gd name="connsiteY137" fmla="*/ 44803 h 553870"/>
                  <a:gd name="connsiteX138" fmla="*/ 221206 w 358178"/>
                  <a:gd name="connsiteY138" fmla="*/ 37295 h 553870"/>
                  <a:gd name="connsiteX139" fmla="*/ 220901 w 358178"/>
                  <a:gd name="connsiteY139" fmla="*/ 36990 h 553870"/>
                  <a:gd name="connsiteX140" fmla="*/ 202101 w 358178"/>
                  <a:gd name="connsiteY140" fmla="*/ 26369 h 553870"/>
                  <a:gd name="connsiteX141" fmla="*/ 199843 w 358178"/>
                  <a:gd name="connsiteY141" fmla="*/ 15199 h 553870"/>
                  <a:gd name="connsiteX142" fmla="*/ 199599 w 358178"/>
                  <a:gd name="connsiteY142" fmla="*/ 14772 h 553870"/>
                  <a:gd name="connsiteX143" fmla="*/ 188795 w 358178"/>
                  <a:gd name="connsiteY143" fmla="*/ 4761 h 553870"/>
                  <a:gd name="connsiteX144" fmla="*/ 188611 w 358178"/>
                  <a:gd name="connsiteY144" fmla="*/ 4639 h 553870"/>
                  <a:gd name="connsiteX145" fmla="*/ 179822 w 358178"/>
                  <a:gd name="connsiteY145" fmla="*/ 122 h 553870"/>
                  <a:gd name="connsiteX146" fmla="*/ 179456 w 358178"/>
                  <a:gd name="connsiteY146" fmla="*/ 0 h 553870"/>
                  <a:gd name="connsiteX147" fmla="*/ 179395 w 358178"/>
                  <a:gd name="connsiteY147" fmla="*/ 0 h 553870"/>
                  <a:gd name="connsiteX148" fmla="*/ 171093 w 358178"/>
                  <a:gd name="connsiteY148" fmla="*/ 488 h 553870"/>
                  <a:gd name="connsiteX149" fmla="*/ 170971 w 358178"/>
                  <a:gd name="connsiteY149" fmla="*/ 488 h 553870"/>
                  <a:gd name="connsiteX150" fmla="*/ 163830 w 358178"/>
                  <a:gd name="connsiteY150" fmla="*/ 1770 h 553870"/>
                  <a:gd name="connsiteX151" fmla="*/ 163219 w 358178"/>
                  <a:gd name="connsiteY151" fmla="*/ 2258 h 553870"/>
                  <a:gd name="connsiteX152" fmla="*/ 163341 w 358178"/>
                  <a:gd name="connsiteY152" fmla="*/ 3052 h 553870"/>
                  <a:gd name="connsiteX153" fmla="*/ 168591 w 358178"/>
                  <a:gd name="connsiteY153" fmla="*/ 10194 h 553870"/>
                  <a:gd name="connsiteX154" fmla="*/ 168713 w 358178"/>
                  <a:gd name="connsiteY154" fmla="*/ 10316 h 553870"/>
                  <a:gd name="connsiteX155" fmla="*/ 172985 w 358178"/>
                  <a:gd name="connsiteY155" fmla="*/ 14283 h 553870"/>
                  <a:gd name="connsiteX156" fmla="*/ 172558 w 358178"/>
                  <a:gd name="connsiteY156" fmla="*/ 21730 h 553870"/>
                  <a:gd name="connsiteX157" fmla="*/ 172558 w 358178"/>
                  <a:gd name="connsiteY157" fmla="*/ 21974 h 553870"/>
                  <a:gd name="connsiteX158" fmla="*/ 173779 w 358178"/>
                  <a:gd name="connsiteY158" fmla="*/ 27651 h 553870"/>
                  <a:gd name="connsiteX159" fmla="*/ 171459 w 358178"/>
                  <a:gd name="connsiteY159" fmla="*/ 26796 h 553870"/>
                  <a:gd name="connsiteX160" fmla="*/ 171154 w 358178"/>
                  <a:gd name="connsiteY160" fmla="*/ 26735 h 553870"/>
                  <a:gd name="connsiteX161" fmla="*/ 170483 w 358178"/>
                  <a:gd name="connsiteY161" fmla="*/ 27040 h 553870"/>
                  <a:gd name="connsiteX162" fmla="*/ 168163 w 358178"/>
                  <a:gd name="connsiteY162" fmla="*/ 30153 h 553870"/>
                  <a:gd name="connsiteX163" fmla="*/ 168041 w 358178"/>
                  <a:gd name="connsiteY163" fmla="*/ 30459 h 553870"/>
                  <a:gd name="connsiteX164" fmla="*/ 166271 w 358178"/>
                  <a:gd name="connsiteY164" fmla="*/ 38455 h 553870"/>
                  <a:gd name="connsiteX165" fmla="*/ 164989 w 358178"/>
                  <a:gd name="connsiteY165" fmla="*/ 44315 h 553870"/>
                  <a:gd name="connsiteX166" fmla="*/ 141672 w 358178"/>
                  <a:gd name="connsiteY166" fmla="*/ 69158 h 553870"/>
                  <a:gd name="connsiteX167" fmla="*/ 134286 w 358178"/>
                  <a:gd name="connsiteY167" fmla="*/ 75506 h 553870"/>
                  <a:gd name="connsiteX168" fmla="*/ 123238 w 358178"/>
                  <a:gd name="connsiteY168" fmla="*/ 78619 h 553870"/>
                  <a:gd name="connsiteX169" fmla="*/ 123116 w 358178"/>
                  <a:gd name="connsiteY169" fmla="*/ 78680 h 553870"/>
                  <a:gd name="connsiteX170" fmla="*/ 112129 w 358178"/>
                  <a:gd name="connsiteY170" fmla="*/ 83380 h 553870"/>
                  <a:gd name="connsiteX171" fmla="*/ 101508 w 358178"/>
                  <a:gd name="connsiteY171" fmla="*/ 88019 h 553870"/>
                  <a:gd name="connsiteX172" fmla="*/ 101203 w 358178"/>
                  <a:gd name="connsiteY172" fmla="*/ 88141 h 553870"/>
                  <a:gd name="connsiteX173" fmla="*/ 95099 w 358178"/>
                  <a:gd name="connsiteY173" fmla="*/ 91559 h 553870"/>
                  <a:gd name="connsiteX174" fmla="*/ 94733 w 358178"/>
                  <a:gd name="connsiteY174" fmla="*/ 91925 h 553870"/>
                  <a:gd name="connsiteX175" fmla="*/ 90277 w 358178"/>
                  <a:gd name="connsiteY175" fmla="*/ 100043 h 553870"/>
                  <a:gd name="connsiteX176" fmla="*/ 85455 w 358178"/>
                  <a:gd name="connsiteY176" fmla="*/ 102546 h 553870"/>
                  <a:gd name="connsiteX177" fmla="*/ 85028 w 358178"/>
                  <a:gd name="connsiteY177" fmla="*/ 103217 h 553870"/>
                  <a:gd name="connsiteX178" fmla="*/ 84478 w 358178"/>
                  <a:gd name="connsiteY178" fmla="*/ 109077 h 553870"/>
                  <a:gd name="connsiteX179" fmla="*/ 78191 w 358178"/>
                  <a:gd name="connsiteY179" fmla="*/ 120492 h 553870"/>
                  <a:gd name="connsiteX180" fmla="*/ 78130 w 358178"/>
                  <a:gd name="connsiteY180" fmla="*/ 120736 h 553870"/>
                  <a:gd name="connsiteX181" fmla="*/ 75445 w 358178"/>
                  <a:gd name="connsiteY181" fmla="*/ 136667 h 553870"/>
                  <a:gd name="connsiteX182" fmla="*/ 70378 w 358178"/>
                  <a:gd name="connsiteY182" fmla="*/ 140390 h 553870"/>
                  <a:gd name="connsiteX183" fmla="*/ 70073 w 358178"/>
                  <a:gd name="connsiteY183" fmla="*/ 140818 h 553870"/>
                  <a:gd name="connsiteX184" fmla="*/ 68364 w 358178"/>
                  <a:gd name="connsiteY184" fmla="*/ 146250 h 553870"/>
                  <a:gd name="connsiteX185" fmla="*/ 65617 w 358178"/>
                  <a:gd name="connsiteY185" fmla="*/ 149546 h 553870"/>
                  <a:gd name="connsiteX186" fmla="*/ 61955 w 358178"/>
                  <a:gd name="connsiteY186" fmla="*/ 149302 h 553870"/>
                  <a:gd name="connsiteX187" fmla="*/ 57621 w 358178"/>
                  <a:gd name="connsiteY187" fmla="*/ 146677 h 553870"/>
                  <a:gd name="connsiteX188" fmla="*/ 53959 w 358178"/>
                  <a:gd name="connsiteY188" fmla="*/ 141916 h 553870"/>
                  <a:gd name="connsiteX189" fmla="*/ 53470 w 358178"/>
                  <a:gd name="connsiteY189" fmla="*/ 136850 h 553870"/>
                  <a:gd name="connsiteX190" fmla="*/ 53104 w 358178"/>
                  <a:gd name="connsiteY190" fmla="*/ 136240 h 553870"/>
                  <a:gd name="connsiteX191" fmla="*/ 49625 w 358178"/>
                  <a:gd name="connsiteY191" fmla="*/ 133859 h 553870"/>
                  <a:gd name="connsiteX192" fmla="*/ 49198 w 358178"/>
                  <a:gd name="connsiteY192" fmla="*/ 133737 h 553870"/>
                  <a:gd name="connsiteX193" fmla="*/ 45291 w 358178"/>
                  <a:gd name="connsiteY193" fmla="*/ 133615 h 553870"/>
                  <a:gd name="connsiteX194" fmla="*/ 34914 w 358178"/>
                  <a:gd name="connsiteY194" fmla="*/ 129037 h 553870"/>
                  <a:gd name="connsiteX195" fmla="*/ 34609 w 358178"/>
                  <a:gd name="connsiteY195" fmla="*/ 128976 h 553870"/>
                  <a:gd name="connsiteX196" fmla="*/ 34060 w 358178"/>
                  <a:gd name="connsiteY196" fmla="*/ 129159 h 553870"/>
                  <a:gd name="connsiteX197" fmla="*/ 28627 w 358178"/>
                  <a:gd name="connsiteY197" fmla="*/ 133676 h 553870"/>
                  <a:gd name="connsiteX198" fmla="*/ 26430 w 358178"/>
                  <a:gd name="connsiteY198" fmla="*/ 132822 h 553870"/>
                  <a:gd name="connsiteX199" fmla="*/ 27834 w 358178"/>
                  <a:gd name="connsiteY199" fmla="*/ 129342 h 553870"/>
                  <a:gd name="connsiteX200" fmla="*/ 27651 w 358178"/>
                  <a:gd name="connsiteY200" fmla="*/ 128427 h 553870"/>
                  <a:gd name="connsiteX201" fmla="*/ 25759 w 358178"/>
                  <a:gd name="connsiteY201" fmla="*/ 126657 h 553870"/>
                  <a:gd name="connsiteX202" fmla="*/ 26674 w 358178"/>
                  <a:gd name="connsiteY202" fmla="*/ 119576 h 553870"/>
                  <a:gd name="connsiteX203" fmla="*/ 29726 w 358178"/>
                  <a:gd name="connsiteY203" fmla="*/ 120064 h 553870"/>
                  <a:gd name="connsiteX204" fmla="*/ 29848 w 358178"/>
                  <a:gd name="connsiteY204" fmla="*/ 120064 h 553870"/>
                  <a:gd name="connsiteX205" fmla="*/ 30276 w 358178"/>
                  <a:gd name="connsiteY205" fmla="*/ 119942 h 553870"/>
                  <a:gd name="connsiteX206" fmla="*/ 35342 w 358178"/>
                  <a:gd name="connsiteY206" fmla="*/ 117134 h 553870"/>
                  <a:gd name="connsiteX207" fmla="*/ 35708 w 358178"/>
                  <a:gd name="connsiteY207" fmla="*/ 116036 h 553870"/>
                  <a:gd name="connsiteX208" fmla="*/ 33694 w 358178"/>
                  <a:gd name="connsiteY208" fmla="*/ 111824 h 553870"/>
                  <a:gd name="connsiteX209" fmla="*/ 32839 w 358178"/>
                  <a:gd name="connsiteY209" fmla="*/ 106758 h 553870"/>
                  <a:gd name="connsiteX210" fmla="*/ 32717 w 358178"/>
                  <a:gd name="connsiteY210" fmla="*/ 106453 h 553870"/>
                  <a:gd name="connsiteX211" fmla="*/ 30337 w 358178"/>
                  <a:gd name="connsiteY211" fmla="*/ 102973 h 553870"/>
                  <a:gd name="connsiteX212" fmla="*/ 29665 w 358178"/>
                  <a:gd name="connsiteY212" fmla="*/ 102607 h 553870"/>
                  <a:gd name="connsiteX213" fmla="*/ 29238 w 358178"/>
                  <a:gd name="connsiteY213" fmla="*/ 102729 h 553870"/>
                  <a:gd name="connsiteX214" fmla="*/ 20570 w 358178"/>
                  <a:gd name="connsiteY214" fmla="*/ 107490 h 553870"/>
                  <a:gd name="connsiteX215" fmla="*/ 20387 w 358178"/>
                  <a:gd name="connsiteY215" fmla="*/ 107612 h 553870"/>
                  <a:gd name="connsiteX216" fmla="*/ 13551 w 358178"/>
                  <a:gd name="connsiteY216" fmla="*/ 114632 h 553870"/>
                  <a:gd name="connsiteX217" fmla="*/ 9278 w 358178"/>
                  <a:gd name="connsiteY217" fmla="*/ 119210 h 553870"/>
                  <a:gd name="connsiteX218" fmla="*/ 8973 w 358178"/>
                  <a:gd name="connsiteY218" fmla="*/ 119515 h 553870"/>
                  <a:gd name="connsiteX219" fmla="*/ 977 w 358178"/>
                  <a:gd name="connsiteY219" fmla="*/ 134653 h 553870"/>
                  <a:gd name="connsiteX220" fmla="*/ 916 w 358178"/>
                  <a:gd name="connsiteY220" fmla="*/ 134958 h 553870"/>
                  <a:gd name="connsiteX221" fmla="*/ 0 w 358178"/>
                  <a:gd name="connsiteY221" fmla="*/ 143320 h 553870"/>
                  <a:gd name="connsiteX222" fmla="*/ 305 w 358178"/>
                  <a:gd name="connsiteY222" fmla="*/ 144053 h 553870"/>
                  <a:gd name="connsiteX223" fmla="*/ 9400 w 358178"/>
                  <a:gd name="connsiteY223" fmla="*/ 151927 h 553870"/>
                  <a:gd name="connsiteX224" fmla="*/ 8423 w 358178"/>
                  <a:gd name="connsiteY224" fmla="*/ 153697 h 553870"/>
                  <a:gd name="connsiteX225" fmla="*/ 5310 w 358178"/>
                  <a:gd name="connsiteY225" fmla="*/ 153270 h 553870"/>
                  <a:gd name="connsiteX226" fmla="*/ 5188 w 358178"/>
                  <a:gd name="connsiteY226" fmla="*/ 153270 h 553870"/>
                  <a:gd name="connsiteX227" fmla="*/ 4578 w 358178"/>
                  <a:gd name="connsiteY227" fmla="*/ 153514 h 553870"/>
                  <a:gd name="connsiteX228" fmla="*/ 4395 w 358178"/>
                  <a:gd name="connsiteY228" fmla="*/ 154246 h 553870"/>
                  <a:gd name="connsiteX229" fmla="*/ 5433 w 358178"/>
                  <a:gd name="connsiteY229" fmla="*/ 159496 h 553870"/>
                  <a:gd name="connsiteX230" fmla="*/ 5677 w 358178"/>
                  <a:gd name="connsiteY230" fmla="*/ 159923 h 553870"/>
                  <a:gd name="connsiteX231" fmla="*/ 12513 w 358178"/>
                  <a:gd name="connsiteY231" fmla="*/ 166210 h 553870"/>
                  <a:gd name="connsiteX232" fmla="*/ 14405 w 358178"/>
                  <a:gd name="connsiteY232" fmla="*/ 171398 h 553870"/>
                  <a:gd name="connsiteX233" fmla="*/ 13368 w 358178"/>
                  <a:gd name="connsiteY233" fmla="*/ 175976 h 553870"/>
                  <a:gd name="connsiteX234" fmla="*/ 11170 w 358178"/>
                  <a:gd name="connsiteY234" fmla="*/ 177075 h 553870"/>
                  <a:gd name="connsiteX235" fmla="*/ 7874 w 358178"/>
                  <a:gd name="connsiteY235" fmla="*/ 176770 h 553870"/>
                  <a:gd name="connsiteX236" fmla="*/ 7813 w 358178"/>
                  <a:gd name="connsiteY236" fmla="*/ 176770 h 553870"/>
                  <a:gd name="connsiteX237" fmla="*/ 7142 w 358178"/>
                  <a:gd name="connsiteY237" fmla="*/ 177136 h 553870"/>
                  <a:gd name="connsiteX238" fmla="*/ 4700 w 358178"/>
                  <a:gd name="connsiteY238" fmla="*/ 180859 h 553870"/>
                  <a:gd name="connsiteX239" fmla="*/ 4578 w 358178"/>
                  <a:gd name="connsiteY239" fmla="*/ 181531 h 553870"/>
                  <a:gd name="connsiteX240" fmla="*/ 5738 w 358178"/>
                  <a:gd name="connsiteY240" fmla="*/ 185682 h 553870"/>
                  <a:gd name="connsiteX241" fmla="*/ 6165 w 358178"/>
                  <a:gd name="connsiteY241" fmla="*/ 186231 h 553870"/>
                  <a:gd name="connsiteX242" fmla="*/ 20936 w 358178"/>
                  <a:gd name="connsiteY242" fmla="*/ 193067 h 553870"/>
                  <a:gd name="connsiteX243" fmla="*/ 21242 w 358178"/>
                  <a:gd name="connsiteY243" fmla="*/ 193373 h 553870"/>
                  <a:gd name="connsiteX244" fmla="*/ 36929 w 358178"/>
                  <a:gd name="connsiteY244" fmla="*/ 202284 h 553870"/>
                  <a:gd name="connsiteX245" fmla="*/ 47794 w 358178"/>
                  <a:gd name="connsiteY245" fmla="*/ 216567 h 553870"/>
                  <a:gd name="connsiteX246" fmla="*/ 47855 w 358178"/>
                  <a:gd name="connsiteY246" fmla="*/ 216629 h 553870"/>
                  <a:gd name="connsiteX247" fmla="*/ 53470 w 358178"/>
                  <a:gd name="connsiteY247" fmla="*/ 228897 h 553870"/>
                  <a:gd name="connsiteX248" fmla="*/ 58903 w 358178"/>
                  <a:gd name="connsiteY248" fmla="*/ 239274 h 553870"/>
                  <a:gd name="connsiteX249" fmla="*/ 59086 w 358178"/>
                  <a:gd name="connsiteY249" fmla="*/ 239518 h 553870"/>
                  <a:gd name="connsiteX250" fmla="*/ 65434 w 358178"/>
                  <a:gd name="connsiteY250" fmla="*/ 245012 h 553870"/>
                  <a:gd name="connsiteX251" fmla="*/ 67937 w 358178"/>
                  <a:gd name="connsiteY251" fmla="*/ 251848 h 553870"/>
                  <a:gd name="connsiteX252" fmla="*/ 68120 w 358178"/>
                  <a:gd name="connsiteY252" fmla="*/ 252092 h 553870"/>
                  <a:gd name="connsiteX253" fmla="*/ 74529 w 358178"/>
                  <a:gd name="connsiteY253" fmla="*/ 259173 h 553870"/>
                  <a:gd name="connsiteX254" fmla="*/ 74895 w 358178"/>
                  <a:gd name="connsiteY254" fmla="*/ 265460 h 553870"/>
                  <a:gd name="connsiteX255" fmla="*/ 75017 w 358178"/>
                  <a:gd name="connsiteY255" fmla="*/ 265826 h 553870"/>
                  <a:gd name="connsiteX256" fmla="*/ 78252 w 358178"/>
                  <a:gd name="connsiteY256" fmla="*/ 271076 h 553870"/>
                  <a:gd name="connsiteX257" fmla="*/ 78313 w 358178"/>
                  <a:gd name="connsiteY257" fmla="*/ 271198 h 553870"/>
                  <a:gd name="connsiteX258" fmla="*/ 88324 w 358178"/>
                  <a:gd name="connsiteY258" fmla="*/ 293111 h 553870"/>
                  <a:gd name="connsiteX259" fmla="*/ 90033 w 358178"/>
                  <a:gd name="connsiteY259" fmla="*/ 300313 h 553870"/>
                  <a:gd name="connsiteX260" fmla="*/ 90094 w 358178"/>
                  <a:gd name="connsiteY260" fmla="*/ 300497 h 553870"/>
                  <a:gd name="connsiteX261" fmla="*/ 99738 w 358178"/>
                  <a:gd name="connsiteY261" fmla="*/ 318930 h 553870"/>
                  <a:gd name="connsiteX262" fmla="*/ 99860 w 358178"/>
                  <a:gd name="connsiteY262" fmla="*/ 319297 h 553870"/>
                  <a:gd name="connsiteX263" fmla="*/ 108040 w 358178"/>
                  <a:gd name="connsiteY263" fmla="*/ 334740 h 553870"/>
                  <a:gd name="connsiteX264" fmla="*/ 108345 w 358178"/>
                  <a:gd name="connsiteY264" fmla="*/ 341515 h 553870"/>
                  <a:gd name="connsiteX265" fmla="*/ 108711 w 358178"/>
                  <a:gd name="connsiteY265" fmla="*/ 342186 h 553870"/>
                  <a:gd name="connsiteX266" fmla="*/ 115059 w 358178"/>
                  <a:gd name="connsiteY266" fmla="*/ 346337 h 553870"/>
                  <a:gd name="connsiteX267" fmla="*/ 121468 w 358178"/>
                  <a:gd name="connsiteY267" fmla="*/ 357141 h 553870"/>
                  <a:gd name="connsiteX268" fmla="*/ 121651 w 358178"/>
                  <a:gd name="connsiteY268" fmla="*/ 357751 h 553870"/>
                  <a:gd name="connsiteX269" fmla="*/ 121651 w 358178"/>
                  <a:gd name="connsiteY269" fmla="*/ 358301 h 553870"/>
                  <a:gd name="connsiteX270" fmla="*/ 122201 w 358178"/>
                  <a:gd name="connsiteY270" fmla="*/ 360010 h 553870"/>
                  <a:gd name="connsiteX271" fmla="*/ 123299 w 358178"/>
                  <a:gd name="connsiteY271" fmla="*/ 363611 h 553870"/>
                  <a:gd name="connsiteX272" fmla="*/ 124215 w 358178"/>
                  <a:gd name="connsiteY272" fmla="*/ 366480 h 553870"/>
                  <a:gd name="connsiteX273" fmla="*/ 124398 w 358178"/>
                  <a:gd name="connsiteY273" fmla="*/ 366846 h 553870"/>
                  <a:gd name="connsiteX274" fmla="*/ 124642 w 358178"/>
                  <a:gd name="connsiteY274" fmla="*/ 367579 h 553870"/>
                  <a:gd name="connsiteX275" fmla="*/ 124886 w 358178"/>
                  <a:gd name="connsiteY275" fmla="*/ 367945 h 553870"/>
                  <a:gd name="connsiteX276" fmla="*/ 124886 w 358178"/>
                  <a:gd name="connsiteY276" fmla="*/ 367945 h 553870"/>
                  <a:gd name="connsiteX277" fmla="*/ 125131 w 358178"/>
                  <a:gd name="connsiteY277" fmla="*/ 368250 h 553870"/>
                  <a:gd name="connsiteX278" fmla="*/ 125741 w 358178"/>
                  <a:gd name="connsiteY278" fmla="*/ 368738 h 553870"/>
                  <a:gd name="connsiteX279" fmla="*/ 128183 w 358178"/>
                  <a:gd name="connsiteY279" fmla="*/ 371058 h 553870"/>
                  <a:gd name="connsiteX280" fmla="*/ 128732 w 358178"/>
                  <a:gd name="connsiteY280" fmla="*/ 371607 h 553870"/>
                  <a:gd name="connsiteX281" fmla="*/ 130746 w 358178"/>
                  <a:gd name="connsiteY281" fmla="*/ 373439 h 553870"/>
                  <a:gd name="connsiteX282" fmla="*/ 130929 w 358178"/>
                  <a:gd name="connsiteY282" fmla="*/ 373866 h 553870"/>
                  <a:gd name="connsiteX283" fmla="*/ 131235 w 358178"/>
                  <a:gd name="connsiteY283" fmla="*/ 374659 h 553870"/>
                  <a:gd name="connsiteX284" fmla="*/ 131784 w 358178"/>
                  <a:gd name="connsiteY284" fmla="*/ 375819 h 553870"/>
                  <a:gd name="connsiteX285" fmla="*/ 133310 w 358178"/>
                  <a:gd name="connsiteY285" fmla="*/ 379359 h 553870"/>
                  <a:gd name="connsiteX286" fmla="*/ 133371 w 358178"/>
                  <a:gd name="connsiteY286" fmla="*/ 379542 h 553870"/>
                  <a:gd name="connsiteX287" fmla="*/ 139109 w 358178"/>
                  <a:gd name="connsiteY287" fmla="*/ 387417 h 553870"/>
                  <a:gd name="connsiteX288" fmla="*/ 141550 w 358178"/>
                  <a:gd name="connsiteY288" fmla="*/ 394802 h 553870"/>
                  <a:gd name="connsiteX289" fmla="*/ 141672 w 358178"/>
                  <a:gd name="connsiteY289" fmla="*/ 395046 h 553870"/>
                  <a:gd name="connsiteX290" fmla="*/ 147105 w 358178"/>
                  <a:gd name="connsiteY290" fmla="*/ 401944 h 553870"/>
                  <a:gd name="connsiteX291" fmla="*/ 147776 w 358178"/>
                  <a:gd name="connsiteY291" fmla="*/ 402249 h 553870"/>
                  <a:gd name="connsiteX292" fmla="*/ 150706 w 358178"/>
                  <a:gd name="connsiteY292" fmla="*/ 406400 h 553870"/>
                  <a:gd name="connsiteX293" fmla="*/ 148997 w 358178"/>
                  <a:gd name="connsiteY293" fmla="*/ 416349 h 553870"/>
                  <a:gd name="connsiteX294" fmla="*/ 146189 w 358178"/>
                  <a:gd name="connsiteY294" fmla="*/ 416227 h 553870"/>
                  <a:gd name="connsiteX295" fmla="*/ 146128 w 358178"/>
                  <a:gd name="connsiteY295" fmla="*/ 416227 h 553870"/>
                  <a:gd name="connsiteX296" fmla="*/ 145457 w 358178"/>
                  <a:gd name="connsiteY296" fmla="*/ 416593 h 553870"/>
                  <a:gd name="connsiteX297" fmla="*/ 143687 w 358178"/>
                  <a:gd name="connsiteY297" fmla="*/ 419035 h 553870"/>
                  <a:gd name="connsiteX298" fmla="*/ 143564 w 358178"/>
                  <a:gd name="connsiteY298" fmla="*/ 419828 h 553870"/>
                  <a:gd name="connsiteX299" fmla="*/ 144175 w 358178"/>
                  <a:gd name="connsiteY299" fmla="*/ 420317 h 553870"/>
                  <a:gd name="connsiteX300" fmla="*/ 147654 w 358178"/>
                  <a:gd name="connsiteY300" fmla="*/ 421110 h 553870"/>
                  <a:gd name="connsiteX301" fmla="*/ 147898 w 358178"/>
                  <a:gd name="connsiteY301" fmla="*/ 426115 h 553870"/>
                  <a:gd name="connsiteX302" fmla="*/ 148081 w 358178"/>
                  <a:gd name="connsiteY302" fmla="*/ 426543 h 553870"/>
                  <a:gd name="connsiteX303" fmla="*/ 154307 w 358178"/>
                  <a:gd name="connsiteY303" fmla="*/ 434966 h 553870"/>
                  <a:gd name="connsiteX304" fmla="*/ 158214 w 358178"/>
                  <a:gd name="connsiteY304" fmla="*/ 442413 h 553870"/>
                  <a:gd name="connsiteX305" fmla="*/ 158397 w 358178"/>
                  <a:gd name="connsiteY305" fmla="*/ 442657 h 553870"/>
                  <a:gd name="connsiteX306" fmla="*/ 166637 w 358178"/>
                  <a:gd name="connsiteY306" fmla="*/ 449555 h 553870"/>
                  <a:gd name="connsiteX307" fmla="*/ 174450 w 358178"/>
                  <a:gd name="connsiteY307" fmla="*/ 458588 h 553870"/>
                  <a:gd name="connsiteX308" fmla="*/ 174939 w 358178"/>
                  <a:gd name="connsiteY308" fmla="*/ 458832 h 553870"/>
                  <a:gd name="connsiteX309" fmla="*/ 177136 w 358178"/>
                  <a:gd name="connsiteY309" fmla="*/ 459199 h 553870"/>
                  <a:gd name="connsiteX310" fmla="*/ 177136 w 358178"/>
                  <a:gd name="connsiteY310" fmla="*/ 462129 h 553870"/>
                  <a:gd name="connsiteX311" fmla="*/ 177502 w 358178"/>
                  <a:gd name="connsiteY311" fmla="*/ 462800 h 553870"/>
                  <a:gd name="connsiteX312" fmla="*/ 181592 w 358178"/>
                  <a:gd name="connsiteY312" fmla="*/ 465608 h 553870"/>
                  <a:gd name="connsiteX313" fmla="*/ 182080 w 358178"/>
                  <a:gd name="connsiteY313" fmla="*/ 465730 h 553870"/>
                  <a:gd name="connsiteX314" fmla="*/ 182080 w 358178"/>
                  <a:gd name="connsiteY314" fmla="*/ 465730 h 553870"/>
                  <a:gd name="connsiteX315" fmla="*/ 210708 w 358178"/>
                  <a:gd name="connsiteY315" fmla="*/ 483248 h 553870"/>
                  <a:gd name="connsiteX316" fmla="*/ 218704 w 358178"/>
                  <a:gd name="connsiteY316" fmla="*/ 489779 h 553870"/>
                  <a:gd name="connsiteX317" fmla="*/ 219070 w 358178"/>
                  <a:gd name="connsiteY317" fmla="*/ 489963 h 553870"/>
                  <a:gd name="connsiteX318" fmla="*/ 227677 w 358178"/>
                  <a:gd name="connsiteY318" fmla="*/ 491366 h 553870"/>
                  <a:gd name="connsiteX319" fmla="*/ 238053 w 358178"/>
                  <a:gd name="connsiteY319" fmla="*/ 496433 h 553870"/>
                  <a:gd name="connsiteX320" fmla="*/ 245012 w 358178"/>
                  <a:gd name="connsiteY320" fmla="*/ 501682 h 553870"/>
                  <a:gd name="connsiteX321" fmla="*/ 245256 w 358178"/>
                  <a:gd name="connsiteY321" fmla="*/ 501804 h 553870"/>
                  <a:gd name="connsiteX322" fmla="*/ 258807 w 358178"/>
                  <a:gd name="connsiteY322" fmla="*/ 506748 h 553870"/>
                  <a:gd name="connsiteX323" fmla="*/ 262103 w 358178"/>
                  <a:gd name="connsiteY323" fmla="*/ 512608 h 553870"/>
                  <a:gd name="connsiteX324" fmla="*/ 262591 w 358178"/>
                  <a:gd name="connsiteY324" fmla="*/ 512974 h 553870"/>
                  <a:gd name="connsiteX325" fmla="*/ 267413 w 358178"/>
                  <a:gd name="connsiteY325" fmla="*/ 514317 h 553870"/>
                  <a:gd name="connsiteX326" fmla="*/ 272541 w 358178"/>
                  <a:gd name="connsiteY326" fmla="*/ 518163 h 553870"/>
                  <a:gd name="connsiteX327" fmla="*/ 272724 w 358178"/>
                  <a:gd name="connsiteY327" fmla="*/ 518285 h 553870"/>
                  <a:gd name="connsiteX328" fmla="*/ 280781 w 358178"/>
                  <a:gd name="connsiteY328" fmla="*/ 521215 h 553870"/>
                  <a:gd name="connsiteX329" fmla="*/ 281757 w 358178"/>
                  <a:gd name="connsiteY329" fmla="*/ 528234 h 553870"/>
                  <a:gd name="connsiteX330" fmla="*/ 281819 w 358178"/>
                  <a:gd name="connsiteY330" fmla="*/ 528478 h 553870"/>
                  <a:gd name="connsiteX331" fmla="*/ 284382 w 358178"/>
                  <a:gd name="connsiteY331" fmla="*/ 533911 h 553870"/>
                  <a:gd name="connsiteX332" fmla="*/ 284626 w 358178"/>
                  <a:gd name="connsiteY332" fmla="*/ 534216 h 553870"/>
                  <a:gd name="connsiteX333" fmla="*/ 287373 w 358178"/>
                  <a:gd name="connsiteY333" fmla="*/ 536230 h 553870"/>
                  <a:gd name="connsiteX334" fmla="*/ 287434 w 358178"/>
                  <a:gd name="connsiteY334" fmla="*/ 536230 h 553870"/>
                  <a:gd name="connsiteX335" fmla="*/ 290486 w 358178"/>
                  <a:gd name="connsiteY335" fmla="*/ 539893 h 553870"/>
                  <a:gd name="connsiteX336" fmla="*/ 291035 w 358178"/>
                  <a:gd name="connsiteY336" fmla="*/ 540198 h 553870"/>
                  <a:gd name="connsiteX337" fmla="*/ 295613 w 358178"/>
                  <a:gd name="connsiteY337" fmla="*/ 540625 h 553870"/>
                  <a:gd name="connsiteX338" fmla="*/ 297200 w 358178"/>
                  <a:gd name="connsiteY338" fmla="*/ 544837 h 553870"/>
                  <a:gd name="connsiteX339" fmla="*/ 297506 w 358178"/>
                  <a:gd name="connsiteY339" fmla="*/ 545203 h 553870"/>
                  <a:gd name="connsiteX340" fmla="*/ 309958 w 358178"/>
                  <a:gd name="connsiteY340" fmla="*/ 553749 h 553870"/>
                  <a:gd name="connsiteX341" fmla="*/ 310446 w 358178"/>
                  <a:gd name="connsiteY341" fmla="*/ 553871 h 553870"/>
                  <a:gd name="connsiteX342" fmla="*/ 310629 w 358178"/>
                  <a:gd name="connsiteY342" fmla="*/ 553871 h 553870"/>
                  <a:gd name="connsiteX343" fmla="*/ 318137 w 358178"/>
                  <a:gd name="connsiteY343" fmla="*/ 551979 h 553870"/>
                  <a:gd name="connsiteX344" fmla="*/ 318320 w 358178"/>
                  <a:gd name="connsiteY344" fmla="*/ 551917 h 553870"/>
                  <a:gd name="connsiteX345" fmla="*/ 323630 w 358178"/>
                  <a:gd name="connsiteY345" fmla="*/ 549415 h 553870"/>
                  <a:gd name="connsiteX346" fmla="*/ 323936 w 358178"/>
                  <a:gd name="connsiteY346" fmla="*/ 549171 h 553870"/>
                  <a:gd name="connsiteX347" fmla="*/ 327293 w 358178"/>
                  <a:gd name="connsiteY347" fmla="*/ 544654 h 553870"/>
                  <a:gd name="connsiteX348" fmla="*/ 327415 w 358178"/>
                  <a:gd name="connsiteY348" fmla="*/ 543982 h 553870"/>
                  <a:gd name="connsiteX349" fmla="*/ 325706 w 358178"/>
                  <a:gd name="connsiteY349" fmla="*/ 534704 h 553870"/>
                  <a:gd name="connsiteX350" fmla="*/ 327476 w 358178"/>
                  <a:gd name="connsiteY350" fmla="*/ 530920 h 553870"/>
                  <a:gd name="connsiteX351" fmla="*/ 330406 w 358178"/>
                  <a:gd name="connsiteY351" fmla="*/ 531652 h 553870"/>
                  <a:gd name="connsiteX352" fmla="*/ 330589 w 358178"/>
                  <a:gd name="connsiteY352" fmla="*/ 531652 h 553870"/>
                  <a:gd name="connsiteX353" fmla="*/ 330894 w 358178"/>
                  <a:gd name="connsiteY353" fmla="*/ 531591 h 553870"/>
                  <a:gd name="connsiteX354" fmla="*/ 334495 w 358178"/>
                  <a:gd name="connsiteY354" fmla="*/ 530310 h 553870"/>
                  <a:gd name="connsiteX355" fmla="*/ 335045 w 358178"/>
                  <a:gd name="connsiteY355" fmla="*/ 529516 h 553870"/>
                  <a:gd name="connsiteX356" fmla="*/ 335045 w 358178"/>
                  <a:gd name="connsiteY356" fmla="*/ 525304 h 553870"/>
                  <a:gd name="connsiteX357" fmla="*/ 334923 w 358178"/>
                  <a:gd name="connsiteY357" fmla="*/ 524816 h 553870"/>
                  <a:gd name="connsiteX358" fmla="*/ 331505 w 358178"/>
                  <a:gd name="connsiteY358" fmla="*/ 519994 h 553870"/>
                  <a:gd name="connsiteX359" fmla="*/ 333641 w 358178"/>
                  <a:gd name="connsiteY359" fmla="*/ 516515 h 553870"/>
                  <a:gd name="connsiteX360" fmla="*/ 338951 w 358178"/>
                  <a:gd name="connsiteY360" fmla="*/ 512181 h 553870"/>
                  <a:gd name="connsiteX361" fmla="*/ 339195 w 358178"/>
                  <a:gd name="connsiteY361" fmla="*/ 511876 h 553870"/>
                  <a:gd name="connsiteX362" fmla="*/ 342125 w 358178"/>
                  <a:gd name="connsiteY362" fmla="*/ 505894 h 553870"/>
                  <a:gd name="connsiteX363" fmla="*/ 344872 w 358178"/>
                  <a:gd name="connsiteY363" fmla="*/ 508396 h 553870"/>
                  <a:gd name="connsiteX364" fmla="*/ 345421 w 358178"/>
                  <a:gd name="connsiteY364" fmla="*/ 508641 h 553870"/>
                  <a:gd name="connsiteX365" fmla="*/ 345666 w 358178"/>
                  <a:gd name="connsiteY365" fmla="*/ 508580 h 553870"/>
                  <a:gd name="connsiteX366" fmla="*/ 346215 w 358178"/>
                  <a:gd name="connsiteY366" fmla="*/ 507969 h 553870"/>
                  <a:gd name="connsiteX367" fmla="*/ 347558 w 358178"/>
                  <a:gd name="connsiteY367" fmla="*/ 501804 h 553870"/>
                  <a:gd name="connsiteX368" fmla="*/ 349450 w 358178"/>
                  <a:gd name="connsiteY368" fmla="*/ 496311 h 553870"/>
                  <a:gd name="connsiteX369" fmla="*/ 353662 w 358178"/>
                  <a:gd name="connsiteY369" fmla="*/ 493014 h 553870"/>
                  <a:gd name="connsiteX370" fmla="*/ 353967 w 358178"/>
                  <a:gd name="connsiteY370" fmla="*/ 492343 h 553870"/>
                  <a:gd name="connsiteX371" fmla="*/ 353662 w 358178"/>
                  <a:gd name="connsiteY371" fmla="*/ 491672 h 553870"/>
                  <a:gd name="connsiteX372" fmla="*/ 349877 w 358178"/>
                  <a:gd name="connsiteY372" fmla="*/ 488864 h 553870"/>
                  <a:gd name="connsiteX373" fmla="*/ 349694 w 358178"/>
                  <a:gd name="connsiteY373" fmla="*/ 488742 h 553870"/>
                  <a:gd name="connsiteX374" fmla="*/ 344689 w 358178"/>
                  <a:gd name="connsiteY374" fmla="*/ 486666 h 553870"/>
                  <a:gd name="connsiteX375" fmla="*/ 341210 w 358178"/>
                  <a:gd name="connsiteY375" fmla="*/ 481844 h 553870"/>
                  <a:gd name="connsiteX376" fmla="*/ 338280 w 358178"/>
                  <a:gd name="connsiteY376" fmla="*/ 473238 h 553870"/>
                  <a:gd name="connsiteX377" fmla="*/ 339928 w 358178"/>
                  <a:gd name="connsiteY377" fmla="*/ 463349 h 553870"/>
                  <a:gd name="connsiteX378" fmla="*/ 343102 w 358178"/>
                  <a:gd name="connsiteY378" fmla="*/ 461030 h 553870"/>
                  <a:gd name="connsiteX379" fmla="*/ 343407 w 358178"/>
                  <a:gd name="connsiteY379" fmla="*/ 460664 h 553870"/>
                  <a:gd name="connsiteX380" fmla="*/ 344689 w 358178"/>
                  <a:gd name="connsiteY380" fmla="*/ 457184 h 553870"/>
                  <a:gd name="connsiteX381" fmla="*/ 344384 w 358178"/>
                  <a:gd name="connsiteY381" fmla="*/ 456208 h 553870"/>
                  <a:gd name="connsiteX382" fmla="*/ 341576 w 358178"/>
                  <a:gd name="connsiteY382" fmla="*/ 454316 h 553870"/>
                  <a:gd name="connsiteX383" fmla="*/ 339928 w 358178"/>
                  <a:gd name="connsiteY383" fmla="*/ 450653 h 553870"/>
                  <a:gd name="connsiteX384" fmla="*/ 339867 w 358178"/>
                  <a:gd name="connsiteY384" fmla="*/ 446625 h 553870"/>
                  <a:gd name="connsiteX385" fmla="*/ 342797 w 358178"/>
                  <a:gd name="connsiteY385" fmla="*/ 443634 h 553870"/>
                  <a:gd name="connsiteX386" fmla="*/ 343041 w 358178"/>
                  <a:gd name="connsiteY386" fmla="*/ 443267 h 553870"/>
                  <a:gd name="connsiteX387" fmla="*/ 344140 w 358178"/>
                  <a:gd name="connsiteY387" fmla="*/ 438690 h 553870"/>
                  <a:gd name="connsiteX388" fmla="*/ 350060 w 358178"/>
                  <a:gd name="connsiteY388" fmla="*/ 433684 h 553870"/>
                  <a:gd name="connsiteX389" fmla="*/ 350366 w 358178"/>
                  <a:gd name="connsiteY389" fmla="*/ 433135 h 553870"/>
                  <a:gd name="connsiteX390" fmla="*/ 350793 w 358178"/>
                  <a:gd name="connsiteY390" fmla="*/ 428801 h 553870"/>
                  <a:gd name="connsiteX391" fmla="*/ 353112 w 358178"/>
                  <a:gd name="connsiteY391" fmla="*/ 426238 h 553870"/>
                  <a:gd name="connsiteX392" fmla="*/ 353296 w 358178"/>
                  <a:gd name="connsiteY392" fmla="*/ 425444 h 553870"/>
                  <a:gd name="connsiteX393" fmla="*/ 350854 w 358178"/>
                  <a:gd name="connsiteY393" fmla="*/ 417326 h 553870"/>
                  <a:gd name="connsiteX394" fmla="*/ 350793 w 358178"/>
                  <a:gd name="connsiteY394" fmla="*/ 417204 h 553870"/>
                  <a:gd name="connsiteX395" fmla="*/ 348290 w 358178"/>
                  <a:gd name="connsiteY395" fmla="*/ 412504 h 553870"/>
                  <a:gd name="connsiteX396" fmla="*/ 351098 w 358178"/>
                  <a:gd name="connsiteY396" fmla="*/ 408841 h 553870"/>
                  <a:gd name="connsiteX397" fmla="*/ 351281 w 358178"/>
                  <a:gd name="connsiteY397" fmla="*/ 408475 h 553870"/>
                  <a:gd name="connsiteX398" fmla="*/ 352258 w 358178"/>
                  <a:gd name="connsiteY398" fmla="*/ 403226 h 553870"/>
                  <a:gd name="connsiteX399" fmla="*/ 352258 w 358178"/>
                  <a:gd name="connsiteY399" fmla="*/ 402921 h 553870"/>
                  <a:gd name="connsiteX400" fmla="*/ 351037 w 358178"/>
                  <a:gd name="connsiteY400" fmla="*/ 397427 h 553870"/>
                  <a:gd name="connsiteX401" fmla="*/ 350976 w 358178"/>
                  <a:gd name="connsiteY401" fmla="*/ 392300 h 553870"/>
                  <a:gd name="connsiteX402" fmla="*/ 350976 w 358178"/>
                  <a:gd name="connsiteY402" fmla="*/ 392117 h 553870"/>
                  <a:gd name="connsiteX403" fmla="*/ 351159 w 358178"/>
                  <a:gd name="connsiteY403" fmla="*/ 387172 h 553870"/>
                  <a:gd name="connsiteX404" fmla="*/ 353845 w 358178"/>
                  <a:gd name="connsiteY404" fmla="*/ 385585 h 553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</a:cxnLst>
                <a:rect l="l" t="t" r="r" b="b"/>
                <a:pathLst>
                  <a:path w="358178" h="553870">
                    <a:moveTo>
                      <a:pt x="353845" y="385585"/>
                    </a:moveTo>
                    <a:cubicBezTo>
                      <a:pt x="353906" y="385585"/>
                      <a:pt x="353906" y="385524"/>
                      <a:pt x="353967" y="385524"/>
                    </a:cubicBezTo>
                    <a:lnTo>
                      <a:pt x="357873" y="382411"/>
                    </a:lnTo>
                    <a:cubicBezTo>
                      <a:pt x="358057" y="382228"/>
                      <a:pt x="358179" y="381984"/>
                      <a:pt x="358179" y="381740"/>
                    </a:cubicBezTo>
                    <a:lnTo>
                      <a:pt x="358057" y="376613"/>
                    </a:lnTo>
                    <a:cubicBezTo>
                      <a:pt x="358057" y="376490"/>
                      <a:pt x="358057" y="376368"/>
                      <a:pt x="357996" y="376307"/>
                    </a:cubicBezTo>
                    <a:lnTo>
                      <a:pt x="343224" y="344689"/>
                    </a:lnTo>
                    <a:cubicBezTo>
                      <a:pt x="343224" y="344628"/>
                      <a:pt x="343163" y="344628"/>
                      <a:pt x="343163" y="344567"/>
                    </a:cubicBezTo>
                    <a:lnTo>
                      <a:pt x="333519" y="329673"/>
                    </a:lnTo>
                    <a:cubicBezTo>
                      <a:pt x="333397" y="329490"/>
                      <a:pt x="333214" y="329368"/>
                      <a:pt x="332969" y="329307"/>
                    </a:cubicBezTo>
                    <a:lnTo>
                      <a:pt x="326255" y="328208"/>
                    </a:lnTo>
                    <a:cubicBezTo>
                      <a:pt x="326194" y="328208"/>
                      <a:pt x="326194" y="328208"/>
                      <a:pt x="326133" y="328208"/>
                    </a:cubicBezTo>
                    <a:cubicBezTo>
                      <a:pt x="326133" y="328208"/>
                      <a:pt x="326072" y="328208"/>
                      <a:pt x="326072" y="328208"/>
                    </a:cubicBezTo>
                    <a:lnTo>
                      <a:pt x="320090" y="328819"/>
                    </a:lnTo>
                    <a:cubicBezTo>
                      <a:pt x="319968" y="328819"/>
                      <a:pt x="319785" y="328880"/>
                      <a:pt x="319724" y="328941"/>
                    </a:cubicBezTo>
                    <a:lnTo>
                      <a:pt x="314902" y="332420"/>
                    </a:lnTo>
                    <a:lnTo>
                      <a:pt x="308187" y="328758"/>
                    </a:lnTo>
                    <a:cubicBezTo>
                      <a:pt x="308065" y="328697"/>
                      <a:pt x="307943" y="328636"/>
                      <a:pt x="307760" y="328636"/>
                    </a:cubicBezTo>
                    <a:cubicBezTo>
                      <a:pt x="307638" y="328636"/>
                      <a:pt x="307516" y="328636"/>
                      <a:pt x="307394" y="328697"/>
                    </a:cubicBezTo>
                    <a:lnTo>
                      <a:pt x="304708" y="329979"/>
                    </a:lnTo>
                    <a:lnTo>
                      <a:pt x="304769" y="299093"/>
                    </a:lnTo>
                    <a:lnTo>
                      <a:pt x="308310" y="293416"/>
                    </a:lnTo>
                    <a:cubicBezTo>
                      <a:pt x="308432" y="293172"/>
                      <a:pt x="308493" y="292867"/>
                      <a:pt x="308371" y="292622"/>
                    </a:cubicBezTo>
                    <a:lnTo>
                      <a:pt x="307211" y="290181"/>
                    </a:lnTo>
                    <a:lnTo>
                      <a:pt x="308615" y="287617"/>
                    </a:lnTo>
                    <a:cubicBezTo>
                      <a:pt x="308737" y="287373"/>
                      <a:pt x="308737" y="287068"/>
                      <a:pt x="308615" y="286824"/>
                    </a:cubicBezTo>
                    <a:lnTo>
                      <a:pt x="307028" y="283711"/>
                    </a:lnTo>
                    <a:cubicBezTo>
                      <a:pt x="306906" y="283467"/>
                      <a:pt x="306723" y="283344"/>
                      <a:pt x="306417" y="283283"/>
                    </a:cubicBezTo>
                    <a:cubicBezTo>
                      <a:pt x="306356" y="283283"/>
                      <a:pt x="306295" y="283283"/>
                      <a:pt x="306295" y="283283"/>
                    </a:cubicBezTo>
                    <a:cubicBezTo>
                      <a:pt x="306112" y="283283"/>
                      <a:pt x="305868" y="283344"/>
                      <a:pt x="305746" y="283528"/>
                    </a:cubicBezTo>
                    <a:lnTo>
                      <a:pt x="295125" y="293111"/>
                    </a:lnTo>
                    <a:lnTo>
                      <a:pt x="283711" y="299703"/>
                    </a:lnTo>
                    <a:lnTo>
                      <a:pt x="272541" y="300130"/>
                    </a:lnTo>
                    <a:lnTo>
                      <a:pt x="261798" y="300436"/>
                    </a:lnTo>
                    <a:lnTo>
                      <a:pt x="261492" y="296102"/>
                    </a:lnTo>
                    <a:cubicBezTo>
                      <a:pt x="261492" y="296041"/>
                      <a:pt x="261492" y="295980"/>
                      <a:pt x="261492" y="295980"/>
                    </a:cubicBezTo>
                    <a:lnTo>
                      <a:pt x="259661" y="289021"/>
                    </a:lnTo>
                    <a:cubicBezTo>
                      <a:pt x="259661" y="288899"/>
                      <a:pt x="259600" y="288838"/>
                      <a:pt x="259539" y="288777"/>
                    </a:cubicBezTo>
                    <a:lnTo>
                      <a:pt x="257098" y="285237"/>
                    </a:lnTo>
                    <a:cubicBezTo>
                      <a:pt x="256976" y="285054"/>
                      <a:pt x="256792" y="284932"/>
                      <a:pt x="256609" y="284932"/>
                    </a:cubicBezTo>
                    <a:lnTo>
                      <a:pt x="244707" y="282002"/>
                    </a:lnTo>
                    <a:cubicBezTo>
                      <a:pt x="244646" y="282002"/>
                      <a:pt x="244584" y="282002"/>
                      <a:pt x="244523" y="282002"/>
                    </a:cubicBezTo>
                    <a:lnTo>
                      <a:pt x="234147" y="281452"/>
                    </a:lnTo>
                    <a:lnTo>
                      <a:pt x="235612" y="277851"/>
                    </a:lnTo>
                    <a:lnTo>
                      <a:pt x="239213" y="273151"/>
                    </a:lnTo>
                    <a:cubicBezTo>
                      <a:pt x="239396" y="272907"/>
                      <a:pt x="239457" y="272541"/>
                      <a:pt x="239274" y="272235"/>
                    </a:cubicBezTo>
                    <a:lnTo>
                      <a:pt x="229569" y="255144"/>
                    </a:lnTo>
                    <a:cubicBezTo>
                      <a:pt x="229508" y="255083"/>
                      <a:pt x="229508" y="255022"/>
                      <a:pt x="229447" y="254961"/>
                    </a:cubicBezTo>
                    <a:lnTo>
                      <a:pt x="224014" y="249773"/>
                    </a:lnTo>
                    <a:lnTo>
                      <a:pt x="217422" y="238664"/>
                    </a:lnTo>
                    <a:lnTo>
                      <a:pt x="219009" y="235307"/>
                    </a:lnTo>
                    <a:cubicBezTo>
                      <a:pt x="219192" y="234940"/>
                      <a:pt x="219070" y="234574"/>
                      <a:pt x="218826" y="234330"/>
                    </a:cubicBezTo>
                    <a:lnTo>
                      <a:pt x="212417" y="228775"/>
                    </a:lnTo>
                    <a:lnTo>
                      <a:pt x="211745" y="225601"/>
                    </a:lnTo>
                    <a:cubicBezTo>
                      <a:pt x="211806" y="225479"/>
                      <a:pt x="211867" y="225357"/>
                      <a:pt x="211867" y="225235"/>
                    </a:cubicBezTo>
                    <a:lnTo>
                      <a:pt x="212112" y="221145"/>
                    </a:lnTo>
                    <a:lnTo>
                      <a:pt x="217544" y="220474"/>
                    </a:lnTo>
                    <a:cubicBezTo>
                      <a:pt x="217788" y="220474"/>
                      <a:pt x="218032" y="220291"/>
                      <a:pt x="218154" y="220108"/>
                    </a:cubicBezTo>
                    <a:lnTo>
                      <a:pt x="219436" y="218093"/>
                    </a:lnTo>
                    <a:cubicBezTo>
                      <a:pt x="219619" y="217849"/>
                      <a:pt x="219619" y="217483"/>
                      <a:pt x="219436" y="217178"/>
                    </a:cubicBezTo>
                    <a:lnTo>
                      <a:pt x="216934" y="213332"/>
                    </a:lnTo>
                    <a:lnTo>
                      <a:pt x="216934" y="208877"/>
                    </a:lnTo>
                    <a:lnTo>
                      <a:pt x="218277" y="205458"/>
                    </a:lnTo>
                    <a:lnTo>
                      <a:pt x="226151" y="199171"/>
                    </a:lnTo>
                    <a:lnTo>
                      <a:pt x="234025" y="197035"/>
                    </a:lnTo>
                    <a:cubicBezTo>
                      <a:pt x="234330" y="196974"/>
                      <a:pt x="234513" y="196730"/>
                      <a:pt x="234635" y="196425"/>
                    </a:cubicBezTo>
                    <a:lnTo>
                      <a:pt x="235856" y="191541"/>
                    </a:lnTo>
                    <a:cubicBezTo>
                      <a:pt x="235917" y="191358"/>
                      <a:pt x="235917" y="191236"/>
                      <a:pt x="235856" y="191053"/>
                    </a:cubicBezTo>
                    <a:lnTo>
                      <a:pt x="233414" y="183911"/>
                    </a:lnTo>
                    <a:lnTo>
                      <a:pt x="233658" y="179028"/>
                    </a:lnTo>
                    <a:lnTo>
                      <a:pt x="238053" y="173291"/>
                    </a:lnTo>
                    <a:cubicBezTo>
                      <a:pt x="238114" y="173230"/>
                      <a:pt x="238175" y="173169"/>
                      <a:pt x="238175" y="173046"/>
                    </a:cubicBezTo>
                    <a:lnTo>
                      <a:pt x="240800" y="165539"/>
                    </a:lnTo>
                    <a:cubicBezTo>
                      <a:pt x="240861" y="165417"/>
                      <a:pt x="240861" y="165355"/>
                      <a:pt x="240861" y="165233"/>
                    </a:cubicBezTo>
                    <a:lnTo>
                      <a:pt x="240739" y="161449"/>
                    </a:lnTo>
                    <a:lnTo>
                      <a:pt x="242753" y="152720"/>
                    </a:lnTo>
                    <a:lnTo>
                      <a:pt x="248979" y="151439"/>
                    </a:lnTo>
                    <a:cubicBezTo>
                      <a:pt x="249101" y="151439"/>
                      <a:pt x="249285" y="151316"/>
                      <a:pt x="249346" y="151255"/>
                    </a:cubicBezTo>
                    <a:lnTo>
                      <a:pt x="256548" y="144724"/>
                    </a:lnTo>
                    <a:lnTo>
                      <a:pt x="266559" y="138071"/>
                    </a:lnTo>
                    <a:lnTo>
                      <a:pt x="273944" y="134592"/>
                    </a:lnTo>
                    <a:lnTo>
                      <a:pt x="283711" y="134103"/>
                    </a:lnTo>
                    <a:cubicBezTo>
                      <a:pt x="283894" y="134103"/>
                      <a:pt x="284077" y="134042"/>
                      <a:pt x="284199" y="133920"/>
                    </a:cubicBezTo>
                    <a:lnTo>
                      <a:pt x="287434" y="131296"/>
                    </a:lnTo>
                    <a:lnTo>
                      <a:pt x="296529" y="131235"/>
                    </a:lnTo>
                    <a:cubicBezTo>
                      <a:pt x="296773" y="131235"/>
                      <a:pt x="296956" y="131112"/>
                      <a:pt x="297139" y="130929"/>
                    </a:cubicBezTo>
                    <a:lnTo>
                      <a:pt x="301290" y="126290"/>
                    </a:lnTo>
                    <a:lnTo>
                      <a:pt x="305013" y="123971"/>
                    </a:lnTo>
                    <a:lnTo>
                      <a:pt x="306784" y="125436"/>
                    </a:lnTo>
                    <a:cubicBezTo>
                      <a:pt x="306906" y="125558"/>
                      <a:pt x="307150" y="125619"/>
                      <a:pt x="307333" y="125619"/>
                    </a:cubicBezTo>
                    <a:cubicBezTo>
                      <a:pt x="307394" y="125619"/>
                      <a:pt x="307455" y="125619"/>
                      <a:pt x="307455" y="125619"/>
                    </a:cubicBezTo>
                    <a:lnTo>
                      <a:pt x="312277" y="124764"/>
                    </a:lnTo>
                    <a:lnTo>
                      <a:pt x="315817" y="128244"/>
                    </a:lnTo>
                    <a:cubicBezTo>
                      <a:pt x="315939" y="128366"/>
                      <a:pt x="316062" y="128427"/>
                      <a:pt x="316245" y="128488"/>
                    </a:cubicBezTo>
                    <a:lnTo>
                      <a:pt x="323020" y="129892"/>
                    </a:lnTo>
                    <a:cubicBezTo>
                      <a:pt x="323081" y="129892"/>
                      <a:pt x="323142" y="129892"/>
                      <a:pt x="323203" y="129892"/>
                    </a:cubicBezTo>
                    <a:cubicBezTo>
                      <a:pt x="323569" y="129892"/>
                      <a:pt x="323875" y="129647"/>
                      <a:pt x="323997" y="129281"/>
                    </a:cubicBezTo>
                    <a:lnTo>
                      <a:pt x="325156" y="125497"/>
                    </a:lnTo>
                    <a:cubicBezTo>
                      <a:pt x="325217" y="125253"/>
                      <a:pt x="325156" y="124947"/>
                      <a:pt x="325034" y="124764"/>
                    </a:cubicBezTo>
                    <a:lnTo>
                      <a:pt x="316001" y="112618"/>
                    </a:lnTo>
                    <a:cubicBezTo>
                      <a:pt x="315817" y="112434"/>
                      <a:pt x="315573" y="112312"/>
                      <a:pt x="315329" y="112312"/>
                    </a:cubicBezTo>
                    <a:cubicBezTo>
                      <a:pt x="315329" y="112312"/>
                      <a:pt x="315329" y="112312"/>
                      <a:pt x="315329" y="112312"/>
                    </a:cubicBezTo>
                    <a:lnTo>
                      <a:pt x="311789" y="112434"/>
                    </a:lnTo>
                    <a:cubicBezTo>
                      <a:pt x="311667" y="112434"/>
                      <a:pt x="311606" y="112434"/>
                      <a:pt x="311545" y="112495"/>
                    </a:cubicBezTo>
                    <a:lnTo>
                      <a:pt x="308493" y="113655"/>
                    </a:lnTo>
                    <a:lnTo>
                      <a:pt x="305319" y="110176"/>
                    </a:lnTo>
                    <a:lnTo>
                      <a:pt x="322471" y="81426"/>
                    </a:lnTo>
                    <a:cubicBezTo>
                      <a:pt x="322654" y="81121"/>
                      <a:pt x="322593" y="80755"/>
                      <a:pt x="322410" y="80450"/>
                    </a:cubicBezTo>
                    <a:lnTo>
                      <a:pt x="318259" y="75689"/>
                    </a:lnTo>
                    <a:cubicBezTo>
                      <a:pt x="318137" y="75567"/>
                      <a:pt x="318076" y="75506"/>
                      <a:pt x="317893" y="75445"/>
                    </a:cubicBezTo>
                    <a:lnTo>
                      <a:pt x="311423" y="73125"/>
                    </a:lnTo>
                    <a:lnTo>
                      <a:pt x="302633" y="66228"/>
                    </a:lnTo>
                    <a:cubicBezTo>
                      <a:pt x="302572" y="66167"/>
                      <a:pt x="302450" y="66106"/>
                      <a:pt x="302328" y="66106"/>
                    </a:cubicBezTo>
                    <a:lnTo>
                      <a:pt x="297200" y="64702"/>
                    </a:lnTo>
                    <a:cubicBezTo>
                      <a:pt x="297139" y="64702"/>
                      <a:pt x="297078" y="64702"/>
                      <a:pt x="296956" y="64702"/>
                    </a:cubicBezTo>
                    <a:cubicBezTo>
                      <a:pt x="296773" y="64702"/>
                      <a:pt x="296651" y="64763"/>
                      <a:pt x="296468" y="64824"/>
                    </a:cubicBezTo>
                    <a:lnTo>
                      <a:pt x="290425" y="68913"/>
                    </a:lnTo>
                    <a:lnTo>
                      <a:pt x="284565" y="69341"/>
                    </a:lnTo>
                    <a:lnTo>
                      <a:pt x="280048" y="64763"/>
                    </a:lnTo>
                    <a:cubicBezTo>
                      <a:pt x="279926" y="64641"/>
                      <a:pt x="279804" y="64580"/>
                      <a:pt x="279621" y="64519"/>
                    </a:cubicBezTo>
                    <a:lnTo>
                      <a:pt x="273456" y="63298"/>
                    </a:lnTo>
                    <a:cubicBezTo>
                      <a:pt x="273395" y="63298"/>
                      <a:pt x="273334" y="63298"/>
                      <a:pt x="273273" y="63298"/>
                    </a:cubicBezTo>
                    <a:cubicBezTo>
                      <a:pt x="273029" y="63298"/>
                      <a:pt x="272785" y="63420"/>
                      <a:pt x="272663" y="63603"/>
                    </a:cubicBezTo>
                    <a:lnTo>
                      <a:pt x="268390" y="68486"/>
                    </a:lnTo>
                    <a:lnTo>
                      <a:pt x="263018" y="71599"/>
                    </a:lnTo>
                    <a:lnTo>
                      <a:pt x="249529" y="71294"/>
                    </a:lnTo>
                    <a:cubicBezTo>
                      <a:pt x="249529" y="71294"/>
                      <a:pt x="249529" y="71294"/>
                      <a:pt x="249529" y="71294"/>
                    </a:cubicBezTo>
                    <a:cubicBezTo>
                      <a:pt x="249468" y="71294"/>
                      <a:pt x="249346" y="71294"/>
                      <a:pt x="249285" y="71355"/>
                    </a:cubicBezTo>
                    <a:lnTo>
                      <a:pt x="242875" y="73369"/>
                    </a:lnTo>
                    <a:lnTo>
                      <a:pt x="236161" y="66228"/>
                    </a:lnTo>
                    <a:lnTo>
                      <a:pt x="237748" y="62016"/>
                    </a:lnTo>
                    <a:cubicBezTo>
                      <a:pt x="237809" y="61833"/>
                      <a:pt x="237809" y="61589"/>
                      <a:pt x="237748" y="61406"/>
                    </a:cubicBezTo>
                    <a:lnTo>
                      <a:pt x="234208" y="53470"/>
                    </a:lnTo>
                    <a:cubicBezTo>
                      <a:pt x="234086" y="53165"/>
                      <a:pt x="233842" y="52982"/>
                      <a:pt x="233536" y="52982"/>
                    </a:cubicBezTo>
                    <a:lnTo>
                      <a:pt x="228226" y="52433"/>
                    </a:lnTo>
                    <a:lnTo>
                      <a:pt x="225235" y="50174"/>
                    </a:lnTo>
                    <a:lnTo>
                      <a:pt x="225662" y="45291"/>
                    </a:lnTo>
                    <a:cubicBezTo>
                      <a:pt x="225662" y="45108"/>
                      <a:pt x="225662" y="44925"/>
                      <a:pt x="225540" y="44803"/>
                    </a:cubicBezTo>
                    <a:lnTo>
                      <a:pt x="221206" y="37295"/>
                    </a:lnTo>
                    <a:cubicBezTo>
                      <a:pt x="221145" y="37173"/>
                      <a:pt x="221023" y="37051"/>
                      <a:pt x="220901" y="36990"/>
                    </a:cubicBezTo>
                    <a:lnTo>
                      <a:pt x="202101" y="26369"/>
                    </a:lnTo>
                    <a:lnTo>
                      <a:pt x="199843" y="15199"/>
                    </a:lnTo>
                    <a:cubicBezTo>
                      <a:pt x="199782" y="15016"/>
                      <a:pt x="199721" y="14894"/>
                      <a:pt x="199599" y="14772"/>
                    </a:cubicBezTo>
                    <a:lnTo>
                      <a:pt x="188795" y="4761"/>
                    </a:lnTo>
                    <a:cubicBezTo>
                      <a:pt x="188734" y="4700"/>
                      <a:pt x="188673" y="4639"/>
                      <a:pt x="188611" y="4639"/>
                    </a:cubicBezTo>
                    <a:lnTo>
                      <a:pt x="179822" y="122"/>
                    </a:lnTo>
                    <a:cubicBezTo>
                      <a:pt x="179700" y="61"/>
                      <a:pt x="179578" y="0"/>
                      <a:pt x="179456" y="0"/>
                    </a:cubicBezTo>
                    <a:cubicBezTo>
                      <a:pt x="179456" y="0"/>
                      <a:pt x="179395" y="0"/>
                      <a:pt x="179395" y="0"/>
                    </a:cubicBezTo>
                    <a:lnTo>
                      <a:pt x="171093" y="488"/>
                    </a:lnTo>
                    <a:cubicBezTo>
                      <a:pt x="171032" y="488"/>
                      <a:pt x="171032" y="488"/>
                      <a:pt x="170971" y="488"/>
                    </a:cubicBezTo>
                    <a:lnTo>
                      <a:pt x="163830" y="1770"/>
                    </a:lnTo>
                    <a:cubicBezTo>
                      <a:pt x="163524" y="1831"/>
                      <a:pt x="163280" y="2014"/>
                      <a:pt x="163219" y="2258"/>
                    </a:cubicBezTo>
                    <a:cubicBezTo>
                      <a:pt x="163097" y="2503"/>
                      <a:pt x="163158" y="2808"/>
                      <a:pt x="163341" y="3052"/>
                    </a:cubicBezTo>
                    <a:lnTo>
                      <a:pt x="168591" y="10194"/>
                    </a:lnTo>
                    <a:cubicBezTo>
                      <a:pt x="168652" y="10255"/>
                      <a:pt x="168652" y="10255"/>
                      <a:pt x="168713" y="10316"/>
                    </a:cubicBezTo>
                    <a:lnTo>
                      <a:pt x="172985" y="14283"/>
                    </a:lnTo>
                    <a:lnTo>
                      <a:pt x="172558" y="21730"/>
                    </a:lnTo>
                    <a:cubicBezTo>
                      <a:pt x="172558" y="21791"/>
                      <a:pt x="172558" y="21852"/>
                      <a:pt x="172558" y="21974"/>
                    </a:cubicBezTo>
                    <a:lnTo>
                      <a:pt x="173779" y="27651"/>
                    </a:lnTo>
                    <a:lnTo>
                      <a:pt x="171459" y="26796"/>
                    </a:lnTo>
                    <a:cubicBezTo>
                      <a:pt x="171337" y="26735"/>
                      <a:pt x="171276" y="26735"/>
                      <a:pt x="171154" y="26735"/>
                    </a:cubicBezTo>
                    <a:cubicBezTo>
                      <a:pt x="170910" y="26735"/>
                      <a:pt x="170666" y="26857"/>
                      <a:pt x="170483" y="27040"/>
                    </a:cubicBezTo>
                    <a:lnTo>
                      <a:pt x="168163" y="30153"/>
                    </a:lnTo>
                    <a:cubicBezTo>
                      <a:pt x="168102" y="30275"/>
                      <a:pt x="168041" y="30337"/>
                      <a:pt x="168041" y="30459"/>
                    </a:cubicBezTo>
                    <a:lnTo>
                      <a:pt x="166271" y="38455"/>
                    </a:lnTo>
                    <a:lnTo>
                      <a:pt x="164989" y="44315"/>
                    </a:lnTo>
                    <a:lnTo>
                      <a:pt x="141672" y="69158"/>
                    </a:lnTo>
                    <a:lnTo>
                      <a:pt x="134286" y="75506"/>
                    </a:lnTo>
                    <a:lnTo>
                      <a:pt x="123238" y="78619"/>
                    </a:lnTo>
                    <a:cubicBezTo>
                      <a:pt x="123177" y="78619"/>
                      <a:pt x="123177" y="78619"/>
                      <a:pt x="123116" y="78680"/>
                    </a:cubicBezTo>
                    <a:lnTo>
                      <a:pt x="112129" y="83380"/>
                    </a:lnTo>
                    <a:lnTo>
                      <a:pt x="101508" y="88019"/>
                    </a:lnTo>
                    <a:cubicBezTo>
                      <a:pt x="101386" y="88019"/>
                      <a:pt x="101264" y="88080"/>
                      <a:pt x="101203" y="88141"/>
                    </a:cubicBezTo>
                    <a:lnTo>
                      <a:pt x="95099" y="91559"/>
                    </a:lnTo>
                    <a:cubicBezTo>
                      <a:pt x="94977" y="91620"/>
                      <a:pt x="94794" y="91803"/>
                      <a:pt x="94733" y="91925"/>
                    </a:cubicBezTo>
                    <a:lnTo>
                      <a:pt x="90277" y="100043"/>
                    </a:lnTo>
                    <a:lnTo>
                      <a:pt x="85455" y="102546"/>
                    </a:lnTo>
                    <a:cubicBezTo>
                      <a:pt x="85211" y="102668"/>
                      <a:pt x="85028" y="102912"/>
                      <a:pt x="85028" y="103217"/>
                    </a:cubicBezTo>
                    <a:lnTo>
                      <a:pt x="84478" y="109077"/>
                    </a:lnTo>
                    <a:lnTo>
                      <a:pt x="78191" y="120492"/>
                    </a:lnTo>
                    <a:cubicBezTo>
                      <a:pt x="78130" y="120553"/>
                      <a:pt x="78130" y="120675"/>
                      <a:pt x="78130" y="120736"/>
                    </a:cubicBezTo>
                    <a:lnTo>
                      <a:pt x="75445" y="136667"/>
                    </a:lnTo>
                    <a:lnTo>
                      <a:pt x="70378" y="140390"/>
                    </a:lnTo>
                    <a:cubicBezTo>
                      <a:pt x="70256" y="140513"/>
                      <a:pt x="70134" y="140635"/>
                      <a:pt x="70073" y="140818"/>
                    </a:cubicBezTo>
                    <a:lnTo>
                      <a:pt x="68364" y="146250"/>
                    </a:lnTo>
                    <a:lnTo>
                      <a:pt x="65617" y="149546"/>
                    </a:lnTo>
                    <a:lnTo>
                      <a:pt x="61955" y="149302"/>
                    </a:lnTo>
                    <a:lnTo>
                      <a:pt x="57621" y="146677"/>
                    </a:lnTo>
                    <a:lnTo>
                      <a:pt x="53959" y="141916"/>
                    </a:lnTo>
                    <a:lnTo>
                      <a:pt x="53470" y="136850"/>
                    </a:lnTo>
                    <a:cubicBezTo>
                      <a:pt x="53470" y="136606"/>
                      <a:pt x="53287" y="136362"/>
                      <a:pt x="53104" y="136240"/>
                    </a:cubicBezTo>
                    <a:lnTo>
                      <a:pt x="49625" y="133859"/>
                    </a:lnTo>
                    <a:cubicBezTo>
                      <a:pt x="49503" y="133798"/>
                      <a:pt x="49320" y="133737"/>
                      <a:pt x="49198" y="133737"/>
                    </a:cubicBezTo>
                    <a:lnTo>
                      <a:pt x="45291" y="133615"/>
                    </a:lnTo>
                    <a:lnTo>
                      <a:pt x="34914" y="129037"/>
                    </a:lnTo>
                    <a:cubicBezTo>
                      <a:pt x="34792" y="128976"/>
                      <a:pt x="34670" y="128976"/>
                      <a:pt x="34609" y="128976"/>
                    </a:cubicBezTo>
                    <a:cubicBezTo>
                      <a:pt x="34426" y="128976"/>
                      <a:pt x="34243" y="129037"/>
                      <a:pt x="34060" y="129159"/>
                    </a:cubicBezTo>
                    <a:lnTo>
                      <a:pt x="28627" y="133676"/>
                    </a:lnTo>
                    <a:lnTo>
                      <a:pt x="26430" y="132822"/>
                    </a:lnTo>
                    <a:lnTo>
                      <a:pt x="27834" y="129342"/>
                    </a:lnTo>
                    <a:cubicBezTo>
                      <a:pt x="27956" y="129037"/>
                      <a:pt x="27895" y="128671"/>
                      <a:pt x="27651" y="128427"/>
                    </a:cubicBezTo>
                    <a:lnTo>
                      <a:pt x="25759" y="126657"/>
                    </a:lnTo>
                    <a:lnTo>
                      <a:pt x="26674" y="119576"/>
                    </a:lnTo>
                    <a:lnTo>
                      <a:pt x="29726" y="120064"/>
                    </a:lnTo>
                    <a:cubicBezTo>
                      <a:pt x="29787" y="120064"/>
                      <a:pt x="29787" y="120064"/>
                      <a:pt x="29848" y="120064"/>
                    </a:cubicBezTo>
                    <a:cubicBezTo>
                      <a:pt x="29970" y="120064"/>
                      <a:pt x="30153" y="120003"/>
                      <a:pt x="30276" y="119942"/>
                    </a:cubicBezTo>
                    <a:lnTo>
                      <a:pt x="35342" y="117134"/>
                    </a:lnTo>
                    <a:cubicBezTo>
                      <a:pt x="35708" y="116951"/>
                      <a:pt x="35891" y="116463"/>
                      <a:pt x="35708" y="116036"/>
                    </a:cubicBezTo>
                    <a:lnTo>
                      <a:pt x="33694" y="111824"/>
                    </a:lnTo>
                    <a:lnTo>
                      <a:pt x="32839" y="106758"/>
                    </a:lnTo>
                    <a:cubicBezTo>
                      <a:pt x="32839" y="106636"/>
                      <a:pt x="32778" y="106514"/>
                      <a:pt x="32717" y="106453"/>
                    </a:cubicBezTo>
                    <a:lnTo>
                      <a:pt x="30337" y="102973"/>
                    </a:lnTo>
                    <a:cubicBezTo>
                      <a:pt x="30153" y="102729"/>
                      <a:pt x="29909" y="102607"/>
                      <a:pt x="29665" y="102607"/>
                    </a:cubicBezTo>
                    <a:cubicBezTo>
                      <a:pt x="29543" y="102607"/>
                      <a:pt x="29421" y="102668"/>
                      <a:pt x="29238" y="102729"/>
                    </a:cubicBezTo>
                    <a:lnTo>
                      <a:pt x="20570" y="107490"/>
                    </a:lnTo>
                    <a:cubicBezTo>
                      <a:pt x="20509" y="107551"/>
                      <a:pt x="20448" y="107551"/>
                      <a:pt x="20387" y="107612"/>
                    </a:cubicBezTo>
                    <a:lnTo>
                      <a:pt x="13551" y="114632"/>
                    </a:lnTo>
                    <a:lnTo>
                      <a:pt x="9278" y="119210"/>
                    </a:lnTo>
                    <a:cubicBezTo>
                      <a:pt x="9156" y="119271"/>
                      <a:pt x="9034" y="119393"/>
                      <a:pt x="8973" y="119515"/>
                    </a:cubicBezTo>
                    <a:lnTo>
                      <a:pt x="977" y="134653"/>
                    </a:lnTo>
                    <a:cubicBezTo>
                      <a:pt x="916" y="134775"/>
                      <a:pt x="916" y="134836"/>
                      <a:pt x="916" y="134958"/>
                    </a:cubicBezTo>
                    <a:lnTo>
                      <a:pt x="0" y="143320"/>
                    </a:lnTo>
                    <a:cubicBezTo>
                      <a:pt x="0" y="143564"/>
                      <a:pt x="61" y="143870"/>
                      <a:pt x="305" y="144053"/>
                    </a:cubicBezTo>
                    <a:lnTo>
                      <a:pt x="9400" y="151927"/>
                    </a:lnTo>
                    <a:lnTo>
                      <a:pt x="8423" y="153697"/>
                    </a:lnTo>
                    <a:lnTo>
                      <a:pt x="5310" y="153270"/>
                    </a:lnTo>
                    <a:cubicBezTo>
                      <a:pt x="5249" y="153270"/>
                      <a:pt x="5249" y="153270"/>
                      <a:pt x="5188" y="153270"/>
                    </a:cubicBezTo>
                    <a:cubicBezTo>
                      <a:pt x="4944" y="153270"/>
                      <a:pt x="4761" y="153392"/>
                      <a:pt x="4578" y="153514"/>
                    </a:cubicBezTo>
                    <a:cubicBezTo>
                      <a:pt x="4395" y="153697"/>
                      <a:pt x="4334" y="154002"/>
                      <a:pt x="4395" y="154246"/>
                    </a:cubicBezTo>
                    <a:lnTo>
                      <a:pt x="5433" y="159496"/>
                    </a:lnTo>
                    <a:cubicBezTo>
                      <a:pt x="5494" y="159679"/>
                      <a:pt x="5555" y="159801"/>
                      <a:pt x="5677" y="159923"/>
                    </a:cubicBezTo>
                    <a:lnTo>
                      <a:pt x="12513" y="166210"/>
                    </a:lnTo>
                    <a:lnTo>
                      <a:pt x="14405" y="171398"/>
                    </a:lnTo>
                    <a:lnTo>
                      <a:pt x="13368" y="175976"/>
                    </a:lnTo>
                    <a:lnTo>
                      <a:pt x="11170" y="177075"/>
                    </a:lnTo>
                    <a:lnTo>
                      <a:pt x="7874" y="176770"/>
                    </a:lnTo>
                    <a:cubicBezTo>
                      <a:pt x="7874" y="176770"/>
                      <a:pt x="7813" y="176770"/>
                      <a:pt x="7813" y="176770"/>
                    </a:cubicBezTo>
                    <a:cubicBezTo>
                      <a:pt x="7508" y="176770"/>
                      <a:pt x="7264" y="176892"/>
                      <a:pt x="7142" y="177136"/>
                    </a:cubicBezTo>
                    <a:lnTo>
                      <a:pt x="4700" y="180859"/>
                    </a:lnTo>
                    <a:cubicBezTo>
                      <a:pt x="4578" y="181043"/>
                      <a:pt x="4517" y="181287"/>
                      <a:pt x="4578" y="181531"/>
                    </a:cubicBezTo>
                    <a:lnTo>
                      <a:pt x="5738" y="185682"/>
                    </a:lnTo>
                    <a:cubicBezTo>
                      <a:pt x="5799" y="185926"/>
                      <a:pt x="5982" y="186109"/>
                      <a:pt x="6165" y="186231"/>
                    </a:cubicBezTo>
                    <a:lnTo>
                      <a:pt x="20936" y="193067"/>
                    </a:lnTo>
                    <a:cubicBezTo>
                      <a:pt x="20998" y="193189"/>
                      <a:pt x="21120" y="193311"/>
                      <a:pt x="21242" y="193373"/>
                    </a:cubicBezTo>
                    <a:lnTo>
                      <a:pt x="36929" y="202284"/>
                    </a:lnTo>
                    <a:lnTo>
                      <a:pt x="47794" y="216567"/>
                    </a:lnTo>
                    <a:cubicBezTo>
                      <a:pt x="47794" y="216567"/>
                      <a:pt x="47794" y="216629"/>
                      <a:pt x="47855" y="216629"/>
                    </a:cubicBezTo>
                    <a:lnTo>
                      <a:pt x="53470" y="228897"/>
                    </a:lnTo>
                    <a:lnTo>
                      <a:pt x="58903" y="239274"/>
                    </a:lnTo>
                    <a:cubicBezTo>
                      <a:pt x="58964" y="239396"/>
                      <a:pt x="59025" y="239457"/>
                      <a:pt x="59086" y="239518"/>
                    </a:cubicBezTo>
                    <a:lnTo>
                      <a:pt x="65434" y="245012"/>
                    </a:lnTo>
                    <a:lnTo>
                      <a:pt x="67937" y="251848"/>
                    </a:lnTo>
                    <a:cubicBezTo>
                      <a:pt x="67998" y="251970"/>
                      <a:pt x="68059" y="252031"/>
                      <a:pt x="68120" y="252092"/>
                    </a:cubicBezTo>
                    <a:lnTo>
                      <a:pt x="74529" y="259173"/>
                    </a:lnTo>
                    <a:lnTo>
                      <a:pt x="74895" y="265460"/>
                    </a:lnTo>
                    <a:cubicBezTo>
                      <a:pt x="74895" y="265582"/>
                      <a:pt x="74956" y="265704"/>
                      <a:pt x="75017" y="265826"/>
                    </a:cubicBezTo>
                    <a:lnTo>
                      <a:pt x="78252" y="271076"/>
                    </a:lnTo>
                    <a:cubicBezTo>
                      <a:pt x="78252" y="271137"/>
                      <a:pt x="78252" y="271137"/>
                      <a:pt x="78313" y="271198"/>
                    </a:cubicBezTo>
                    <a:lnTo>
                      <a:pt x="88324" y="293111"/>
                    </a:lnTo>
                    <a:lnTo>
                      <a:pt x="90033" y="300313"/>
                    </a:lnTo>
                    <a:cubicBezTo>
                      <a:pt x="90033" y="300374"/>
                      <a:pt x="90094" y="300436"/>
                      <a:pt x="90094" y="300497"/>
                    </a:cubicBezTo>
                    <a:lnTo>
                      <a:pt x="99738" y="318930"/>
                    </a:lnTo>
                    <a:cubicBezTo>
                      <a:pt x="99738" y="319052"/>
                      <a:pt x="99799" y="319175"/>
                      <a:pt x="99860" y="319297"/>
                    </a:cubicBezTo>
                    <a:lnTo>
                      <a:pt x="108040" y="334740"/>
                    </a:lnTo>
                    <a:lnTo>
                      <a:pt x="108345" y="341515"/>
                    </a:lnTo>
                    <a:cubicBezTo>
                      <a:pt x="108345" y="341759"/>
                      <a:pt x="108467" y="342003"/>
                      <a:pt x="108711" y="342186"/>
                    </a:cubicBezTo>
                    <a:lnTo>
                      <a:pt x="115059" y="346337"/>
                    </a:lnTo>
                    <a:lnTo>
                      <a:pt x="121468" y="357141"/>
                    </a:lnTo>
                    <a:lnTo>
                      <a:pt x="121651" y="357751"/>
                    </a:lnTo>
                    <a:cubicBezTo>
                      <a:pt x="121590" y="357935"/>
                      <a:pt x="121590" y="358118"/>
                      <a:pt x="121651" y="358301"/>
                    </a:cubicBezTo>
                    <a:lnTo>
                      <a:pt x="122201" y="360010"/>
                    </a:lnTo>
                    <a:lnTo>
                      <a:pt x="123299" y="363611"/>
                    </a:lnTo>
                    <a:lnTo>
                      <a:pt x="124215" y="366480"/>
                    </a:lnTo>
                    <a:cubicBezTo>
                      <a:pt x="124276" y="366602"/>
                      <a:pt x="124337" y="366724"/>
                      <a:pt x="124398" y="366846"/>
                    </a:cubicBezTo>
                    <a:lnTo>
                      <a:pt x="124642" y="367579"/>
                    </a:lnTo>
                    <a:cubicBezTo>
                      <a:pt x="124703" y="367701"/>
                      <a:pt x="124764" y="367823"/>
                      <a:pt x="124886" y="367945"/>
                    </a:cubicBezTo>
                    <a:lnTo>
                      <a:pt x="124886" y="367945"/>
                    </a:lnTo>
                    <a:cubicBezTo>
                      <a:pt x="124947" y="368067"/>
                      <a:pt x="125009" y="368189"/>
                      <a:pt x="125131" y="368250"/>
                    </a:cubicBezTo>
                    <a:lnTo>
                      <a:pt x="125741" y="368738"/>
                    </a:lnTo>
                    <a:lnTo>
                      <a:pt x="128183" y="371058"/>
                    </a:lnTo>
                    <a:lnTo>
                      <a:pt x="128732" y="371607"/>
                    </a:lnTo>
                    <a:lnTo>
                      <a:pt x="130746" y="373439"/>
                    </a:lnTo>
                    <a:lnTo>
                      <a:pt x="130929" y="373866"/>
                    </a:lnTo>
                    <a:lnTo>
                      <a:pt x="131235" y="374659"/>
                    </a:lnTo>
                    <a:lnTo>
                      <a:pt x="131784" y="375819"/>
                    </a:lnTo>
                    <a:lnTo>
                      <a:pt x="133310" y="379359"/>
                    </a:lnTo>
                    <a:cubicBezTo>
                      <a:pt x="133310" y="379420"/>
                      <a:pt x="133371" y="379481"/>
                      <a:pt x="133371" y="379542"/>
                    </a:cubicBezTo>
                    <a:lnTo>
                      <a:pt x="139109" y="387417"/>
                    </a:lnTo>
                    <a:lnTo>
                      <a:pt x="141550" y="394802"/>
                    </a:lnTo>
                    <a:cubicBezTo>
                      <a:pt x="141550" y="394863"/>
                      <a:pt x="141611" y="394985"/>
                      <a:pt x="141672" y="395046"/>
                    </a:cubicBezTo>
                    <a:lnTo>
                      <a:pt x="147105" y="401944"/>
                    </a:lnTo>
                    <a:cubicBezTo>
                      <a:pt x="147288" y="402127"/>
                      <a:pt x="147471" y="402249"/>
                      <a:pt x="147776" y="402249"/>
                    </a:cubicBezTo>
                    <a:lnTo>
                      <a:pt x="150706" y="406400"/>
                    </a:lnTo>
                    <a:lnTo>
                      <a:pt x="148997" y="416349"/>
                    </a:lnTo>
                    <a:lnTo>
                      <a:pt x="146189" y="416227"/>
                    </a:lnTo>
                    <a:cubicBezTo>
                      <a:pt x="146189" y="416227"/>
                      <a:pt x="146189" y="416227"/>
                      <a:pt x="146128" y="416227"/>
                    </a:cubicBezTo>
                    <a:cubicBezTo>
                      <a:pt x="145884" y="416227"/>
                      <a:pt x="145579" y="416349"/>
                      <a:pt x="145457" y="416593"/>
                    </a:cubicBezTo>
                    <a:lnTo>
                      <a:pt x="143687" y="419035"/>
                    </a:lnTo>
                    <a:cubicBezTo>
                      <a:pt x="143503" y="419279"/>
                      <a:pt x="143503" y="419523"/>
                      <a:pt x="143564" y="419828"/>
                    </a:cubicBezTo>
                    <a:cubicBezTo>
                      <a:pt x="143687" y="420073"/>
                      <a:pt x="143870" y="420256"/>
                      <a:pt x="144175" y="420317"/>
                    </a:cubicBezTo>
                    <a:lnTo>
                      <a:pt x="147654" y="421110"/>
                    </a:lnTo>
                    <a:lnTo>
                      <a:pt x="147898" y="426115"/>
                    </a:lnTo>
                    <a:cubicBezTo>
                      <a:pt x="147898" y="426299"/>
                      <a:pt x="147959" y="426421"/>
                      <a:pt x="148081" y="426543"/>
                    </a:cubicBezTo>
                    <a:lnTo>
                      <a:pt x="154307" y="434966"/>
                    </a:lnTo>
                    <a:lnTo>
                      <a:pt x="158214" y="442413"/>
                    </a:lnTo>
                    <a:cubicBezTo>
                      <a:pt x="158275" y="442535"/>
                      <a:pt x="158336" y="442596"/>
                      <a:pt x="158397" y="442657"/>
                    </a:cubicBezTo>
                    <a:lnTo>
                      <a:pt x="166637" y="449555"/>
                    </a:lnTo>
                    <a:lnTo>
                      <a:pt x="174450" y="458588"/>
                    </a:lnTo>
                    <a:cubicBezTo>
                      <a:pt x="174572" y="458710"/>
                      <a:pt x="174756" y="458832"/>
                      <a:pt x="174939" y="458832"/>
                    </a:cubicBezTo>
                    <a:lnTo>
                      <a:pt x="177136" y="459199"/>
                    </a:lnTo>
                    <a:lnTo>
                      <a:pt x="177136" y="462129"/>
                    </a:lnTo>
                    <a:cubicBezTo>
                      <a:pt x="177136" y="462373"/>
                      <a:pt x="177258" y="462678"/>
                      <a:pt x="177502" y="462800"/>
                    </a:cubicBezTo>
                    <a:lnTo>
                      <a:pt x="181592" y="465608"/>
                    </a:lnTo>
                    <a:cubicBezTo>
                      <a:pt x="181714" y="465730"/>
                      <a:pt x="181897" y="465730"/>
                      <a:pt x="182080" y="465730"/>
                    </a:cubicBezTo>
                    <a:cubicBezTo>
                      <a:pt x="182080" y="465730"/>
                      <a:pt x="182080" y="465730"/>
                      <a:pt x="182080" y="465730"/>
                    </a:cubicBezTo>
                    <a:lnTo>
                      <a:pt x="210708" y="483248"/>
                    </a:lnTo>
                    <a:lnTo>
                      <a:pt x="218704" y="489779"/>
                    </a:lnTo>
                    <a:cubicBezTo>
                      <a:pt x="218826" y="489902"/>
                      <a:pt x="218948" y="489963"/>
                      <a:pt x="219070" y="489963"/>
                    </a:cubicBezTo>
                    <a:lnTo>
                      <a:pt x="227677" y="491366"/>
                    </a:lnTo>
                    <a:lnTo>
                      <a:pt x="238053" y="496433"/>
                    </a:lnTo>
                    <a:lnTo>
                      <a:pt x="245012" y="501682"/>
                    </a:lnTo>
                    <a:cubicBezTo>
                      <a:pt x="245073" y="501743"/>
                      <a:pt x="245134" y="501743"/>
                      <a:pt x="245256" y="501804"/>
                    </a:cubicBezTo>
                    <a:lnTo>
                      <a:pt x="258807" y="506748"/>
                    </a:lnTo>
                    <a:lnTo>
                      <a:pt x="262103" y="512608"/>
                    </a:lnTo>
                    <a:cubicBezTo>
                      <a:pt x="262225" y="512791"/>
                      <a:pt x="262408" y="512913"/>
                      <a:pt x="262591" y="512974"/>
                    </a:cubicBezTo>
                    <a:lnTo>
                      <a:pt x="267413" y="514317"/>
                    </a:lnTo>
                    <a:lnTo>
                      <a:pt x="272541" y="518163"/>
                    </a:lnTo>
                    <a:cubicBezTo>
                      <a:pt x="272602" y="518224"/>
                      <a:pt x="272663" y="518224"/>
                      <a:pt x="272724" y="518285"/>
                    </a:cubicBezTo>
                    <a:lnTo>
                      <a:pt x="280781" y="521215"/>
                    </a:lnTo>
                    <a:lnTo>
                      <a:pt x="281757" y="528234"/>
                    </a:lnTo>
                    <a:cubicBezTo>
                      <a:pt x="281757" y="528295"/>
                      <a:pt x="281819" y="528417"/>
                      <a:pt x="281819" y="528478"/>
                    </a:cubicBezTo>
                    <a:lnTo>
                      <a:pt x="284382" y="533911"/>
                    </a:lnTo>
                    <a:cubicBezTo>
                      <a:pt x="284443" y="534033"/>
                      <a:pt x="284504" y="534155"/>
                      <a:pt x="284626" y="534216"/>
                    </a:cubicBezTo>
                    <a:lnTo>
                      <a:pt x="287373" y="536230"/>
                    </a:lnTo>
                    <a:cubicBezTo>
                      <a:pt x="287373" y="536230"/>
                      <a:pt x="287373" y="536230"/>
                      <a:pt x="287434" y="536230"/>
                    </a:cubicBezTo>
                    <a:lnTo>
                      <a:pt x="290486" y="539893"/>
                    </a:lnTo>
                    <a:cubicBezTo>
                      <a:pt x="290608" y="540076"/>
                      <a:pt x="290852" y="540198"/>
                      <a:pt x="291035" y="540198"/>
                    </a:cubicBezTo>
                    <a:lnTo>
                      <a:pt x="295613" y="540625"/>
                    </a:lnTo>
                    <a:lnTo>
                      <a:pt x="297200" y="544837"/>
                    </a:lnTo>
                    <a:cubicBezTo>
                      <a:pt x="297261" y="545020"/>
                      <a:pt x="297384" y="545142"/>
                      <a:pt x="297506" y="545203"/>
                    </a:cubicBezTo>
                    <a:lnTo>
                      <a:pt x="309958" y="553749"/>
                    </a:lnTo>
                    <a:cubicBezTo>
                      <a:pt x="310080" y="553871"/>
                      <a:pt x="310263" y="553871"/>
                      <a:pt x="310446" y="553871"/>
                    </a:cubicBezTo>
                    <a:cubicBezTo>
                      <a:pt x="310507" y="553871"/>
                      <a:pt x="310568" y="553871"/>
                      <a:pt x="310629" y="553871"/>
                    </a:cubicBezTo>
                    <a:lnTo>
                      <a:pt x="318137" y="551979"/>
                    </a:lnTo>
                    <a:cubicBezTo>
                      <a:pt x="318198" y="551979"/>
                      <a:pt x="318259" y="551917"/>
                      <a:pt x="318320" y="551917"/>
                    </a:cubicBezTo>
                    <a:lnTo>
                      <a:pt x="323630" y="549415"/>
                    </a:lnTo>
                    <a:cubicBezTo>
                      <a:pt x="323752" y="549354"/>
                      <a:pt x="323875" y="549293"/>
                      <a:pt x="323936" y="549171"/>
                    </a:cubicBezTo>
                    <a:lnTo>
                      <a:pt x="327293" y="544654"/>
                    </a:lnTo>
                    <a:cubicBezTo>
                      <a:pt x="327415" y="544471"/>
                      <a:pt x="327476" y="544226"/>
                      <a:pt x="327415" y="543982"/>
                    </a:cubicBezTo>
                    <a:lnTo>
                      <a:pt x="325706" y="534704"/>
                    </a:lnTo>
                    <a:lnTo>
                      <a:pt x="327476" y="530920"/>
                    </a:lnTo>
                    <a:lnTo>
                      <a:pt x="330406" y="531652"/>
                    </a:lnTo>
                    <a:cubicBezTo>
                      <a:pt x="330467" y="531652"/>
                      <a:pt x="330528" y="531652"/>
                      <a:pt x="330589" y="531652"/>
                    </a:cubicBezTo>
                    <a:cubicBezTo>
                      <a:pt x="330711" y="531652"/>
                      <a:pt x="330772" y="531652"/>
                      <a:pt x="330894" y="531591"/>
                    </a:cubicBezTo>
                    <a:lnTo>
                      <a:pt x="334495" y="530310"/>
                    </a:lnTo>
                    <a:cubicBezTo>
                      <a:pt x="334801" y="530187"/>
                      <a:pt x="335045" y="529882"/>
                      <a:pt x="335045" y="529516"/>
                    </a:cubicBezTo>
                    <a:lnTo>
                      <a:pt x="335045" y="525304"/>
                    </a:lnTo>
                    <a:cubicBezTo>
                      <a:pt x="335045" y="525121"/>
                      <a:pt x="334984" y="524938"/>
                      <a:pt x="334923" y="524816"/>
                    </a:cubicBezTo>
                    <a:lnTo>
                      <a:pt x="331505" y="519994"/>
                    </a:lnTo>
                    <a:lnTo>
                      <a:pt x="333641" y="516515"/>
                    </a:lnTo>
                    <a:lnTo>
                      <a:pt x="338951" y="512181"/>
                    </a:lnTo>
                    <a:cubicBezTo>
                      <a:pt x="339073" y="512120"/>
                      <a:pt x="339134" y="511998"/>
                      <a:pt x="339195" y="511876"/>
                    </a:cubicBezTo>
                    <a:lnTo>
                      <a:pt x="342125" y="505894"/>
                    </a:lnTo>
                    <a:lnTo>
                      <a:pt x="344872" y="508396"/>
                    </a:lnTo>
                    <a:cubicBezTo>
                      <a:pt x="345055" y="508518"/>
                      <a:pt x="345238" y="508641"/>
                      <a:pt x="345421" y="508641"/>
                    </a:cubicBezTo>
                    <a:cubicBezTo>
                      <a:pt x="345483" y="508641"/>
                      <a:pt x="345605" y="508641"/>
                      <a:pt x="345666" y="508580"/>
                    </a:cubicBezTo>
                    <a:cubicBezTo>
                      <a:pt x="345971" y="508518"/>
                      <a:pt x="346154" y="508274"/>
                      <a:pt x="346215" y="507969"/>
                    </a:cubicBezTo>
                    <a:lnTo>
                      <a:pt x="347558" y="501804"/>
                    </a:lnTo>
                    <a:lnTo>
                      <a:pt x="349450" y="496311"/>
                    </a:lnTo>
                    <a:lnTo>
                      <a:pt x="353662" y="493014"/>
                    </a:lnTo>
                    <a:cubicBezTo>
                      <a:pt x="353845" y="492831"/>
                      <a:pt x="353967" y="492587"/>
                      <a:pt x="353967" y="492343"/>
                    </a:cubicBezTo>
                    <a:cubicBezTo>
                      <a:pt x="353967" y="492099"/>
                      <a:pt x="353845" y="491855"/>
                      <a:pt x="353662" y="491672"/>
                    </a:cubicBezTo>
                    <a:lnTo>
                      <a:pt x="349877" y="488864"/>
                    </a:lnTo>
                    <a:cubicBezTo>
                      <a:pt x="349816" y="488803"/>
                      <a:pt x="349755" y="488803"/>
                      <a:pt x="349694" y="488742"/>
                    </a:cubicBezTo>
                    <a:lnTo>
                      <a:pt x="344689" y="486666"/>
                    </a:lnTo>
                    <a:lnTo>
                      <a:pt x="341210" y="481844"/>
                    </a:lnTo>
                    <a:lnTo>
                      <a:pt x="338280" y="473238"/>
                    </a:lnTo>
                    <a:lnTo>
                      <a:pt x="339928" y="463349"/>
                    </a:lnTo>
                    <a:lnTo>
                      <a:pt x="343102" y="461030"/>
                    </a:lnTo>
                    <a:cubicBezTo>
                      <a:pt x="343224" y="460908"/>
                      <a:pt x="343346" y="460786"/>
                      <a:pt x="343407" y="460664"/>
                    </a:cubicBezTo>
                    <a:lnTo>
                      <a:pt x="344689" y="457184"/>
                    </a:lnTo>
                    <a:cubicBezTo>
                      <a:pt x="344811" y="456818"/>
                      <a:pt x="344689" y="456452"/>
                      <a:pt x="344384" y="456208"/>
                    </a:cubicBezTo>
                    <a:lnTo>
                      <a:pt x="341576" y="454316"/>
                    </a:lnTo>
                    <a:lnTo>
                      <a:pt x="339928" y="450653"/>
                    </a:lnTo>
                    <a:lnTo>
                      <a:pt x="339867" y="446625"/>
                    </a:lnTo>
                    <a:lnTo>
                      <a:pt x="342797" y="443634"/>
                    </a:lnTo>
                    <a:cubicBezTo>
                      <a:pt x="342919" y="443512"/>
                      <a:pt x="342980" y="443390"/>
                      <a:pt x="343041" y="443267"/>
                    </a:cubicBezTo>
                    <a:lnTo>
                      <a:pt x="344140" y="438690"/>
                    </a:lnTo>
                    <a:lnTo>
                      <a:pt x="350060" y="433684"/>
                    </a:lnTo>
                    <a:cubicBezTo>
                      <a:pt x="350244" y="433562"/>
                      <a:pt x="350305" y="433379"/>
                      <a:pt x="350366" y="433135"/>
                    </a:cubicBezTo>
                    <a:lnTo>
                      <a:pt x="350793" y="428801"/>
                    </a:lnTo>
                    <a:lnTo>
                      <a:pt x="353112" y="426238"/>
                    </a:lnTo>
                    <a:cubicBezTo>
                      <a:pt x="353296" y="425993"/>
                      <a:pt x="353357" y="425749"/>
                      <a:pt x="353296" y="425444"/>
                    </a:cubicBezTo>
                    <a:lnTo>
                      <a:pt x="350854" y="417326"/>
                    </a:lnTo>
                    <a:cubicBezTo>
                      <a:pt x="350854" y="417265"/>
                      <a:pt x="350793" y="417204"/>
                      <a:pt x="350793" y="417204"/>
                    </a:cubicBezTo>
                    <a:lnTo>
                      <a:pt x="348290" y="412504"/>
                    </a:lnTo>
                    <a:lnTo>
                      <a:pt x="351098" y="408841"/>
                    </a:lnTo>
                    <a:cubicBezTo>
                      <a:pt x="351159" y="408719"/>
                      <a:pt x="351220" y="408597"/>
                      <a:pt x="351281" y="408475"/>
                    </a:cubicBezTo>
                    <a:lnTo>
                      <a:pt x="352258" y="403226"/>
                    </a:lnTo>
                    <a:cubicBezTo>
                      <a:pt x="352258" y="403104"/>
                      <a:pt x="352258" y="402982"/>
                      <a:pt x="352258" y="402921"/>
                    </a:cubicBezTo>
                    <a:lnTo>
                      <a:pt x="351037" y="397427"/>
                    </a:lnTo>
                    <a:lnTo>
                      <a:pt x="350976" y="392300"/>
                    </a:lnTo>
                    <a:cubicBezTo>
                      <a:pt x="350976" y="392239"/>
                      <a:pt x="350976" y="392178"/>
                      <a:pt x="350976" y="392117"/>
                    </a:cubicBezTo>
                    <a:lnTo>
                      <a:pt x="351159" y="387172"/>
                    </a:lnTo>
                    <a:lnTo>
                      <a:pt x="353845" y="385585"/>
                    </a:lnTo>
                    <a:close/>
                  </a:path>
                </a:pathLst>
              </a:custGeom>
              <a:noFill/>
              <a:ln w="18296" cap="flat">
                <a:solidFill>
                  <a:srgbClr val="3E87C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9" name="CuadroTexto 18">
              <a:extLst>
                <a:ext uri="{FF2B5EF4-FFF2-40B4-BE49-F238E27FC236}">
                  <a16:creationId xmlns="" xmlns:a16="http://schemas.microsoft.com/office/drawing/2014/main" id="{34BAAF3B-BB31-D943-7F5E-89EA3EC24034}"/>
                </a:ext>
              </a:extLst>
            </p:cNvPr>
            <p:cNvSpPr txBox="1"/>
            <p:nvPr/>
          </p:nvSpPr>
          <p:spPr>
            <a:xfrm>
              <a:off x="1635124" y="3593072"/>
              <a:ext cx="13821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PE" sz="1600" spc="0" baseline="0" dirty="0">
                  <a:solidFill>
                    <a:srgbClr val="FFFFFF"/>
                  </a:solidFill>
                  <a:latin typeface="Century Gothic" panose="020B0502020202020204" pitchFamily="34" charset="0"/>
                  <a:cs typeface="Poppins-SemiBold"/>
                  <a:sym typeface="Poppins-SemiBold"/>
                  <a:rtl val="0"/>
                </a:rPr>
                <a:t>Mayo - Julio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="" xmlns:a16="http://schemas.microsoft.com/office/drawing/2014/main" id="{E7DF2076-C8DA-4988-D3B1-39318E4491DC}"/>
                </a:ext>
              </a:extLst>
            </p:cNvPr>
            <p:cNvSpPr txBox="1"/>
            <p:nvPr/>
          </p:nvSpPr>
          <p:spPr>
            <a:xfrm>
              <a:off x="5592716" y="3577615"/>
              <a:ext cx="19143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PE" sz="1600" spc="0" baseline="0" dirty="0">
                  <a:solidFill>
                    <a:srgbClr val="FFFFFF"/>
                  </a:solidFill>
                  <a:latin typeface="Century Gothic" panose="020B0502020202020204" pitchFamily="34" charset="0"/>
                  <a:cs typeface="Poppins-SemiBold"/>
                  <a:sym typeface="Poppins-SemiBold"/>
                  <a:rtl val="0"/>
                </a:rPr>
                <a:t>Agosto - Octubre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="" xmlns:a16="http://schemas.microsoft.com/office/drawing/2014/main" id="{39A2051F-0431-A390-2C74-001A2B130F5B}"/>
                </a:ext>
              </a:extLst>
            </p:cNvPr>
            <p:cNvSpPr txBox="1"/>
            <p:nvPr/>
          </p:nvSpPr>
          <p:spPr>
            <a:xfrm>
              <a:off x="8947760" y="3565585"/>
              <a:ext cx="24978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PE" sz="1600" spc="0" baseline="0" dirty="0">
                  <a:solidFill>
                    <a:srgbClr val="FFFFFF"/>
                  </a:solidFill>
                  <a:latin typeface="Century Gothic" panose="020B0502020202020204" pitchFamily="34" charset="0"/>
                  <a:cs typeface="Poppins-SemiBold"/>
                  <a:sym typeface="Poppins-SemiBold"/>
                  <a:rtl val="0"/>
                </a:rPr>
                <a:t>Noviembre - Diciembre</a:t>
              </a:r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="" xmlns:a16="http://schemas.microsoft.com/office/drawing/2014/main" id="{A6BC91A6-128E-A0B2-2454-E1594492A0CF}"/>
                </a:ext>
              </a:extLst>
            </p:cNvPr>
            <p:cNvGrpSpPr/>
            <p:nvPr/>
          </p:nvGrpSpPr>
          <p:grpSpPr>
            <a:xfrm>
              <a:off x="298967" y="3795850"/>
              <a:ext cx="769827" cy="1111159"/>
              <a:chOff x="298967" y="3795850"/>
              <a:chExt cx="769827" cy="1111159"/>
            </a:xfrm>
          </p:grpSpPr>
          <p:sp>
            <p:nvSpPr>
              <p:cNvPr id="115" name="Forma libre: forma 114">
                <a:extLst>
                  <a:ext uri="{FF2B5EF4-FFF2-40B4-BE49-F238E27FC236}">
                    <a16:creationId xmlns="" xmlns:a16="http://schemas.microsoft.com/office/drawing/2014/main" id="{35CE201A-1F0A-70F0-8408-8A637D261637}"/>
                  </a:ext>
                </a:extLst>
              </p:cNvPr>
              <p:cNvSpPr/>
              <p:nvPr/>
            </p:nvSpPr>
            <p:spPr>
              <a:xfrm>
                <a:off x="674663" y="3795850"/>
                <a:ext cx="18494" cy="352746"/>
              </a:xfrm>
              <a:custGeom>
                <a:avLst/>
                <a:gdLst>
                  <a:gd name="connsiteX0" fmla="*/ 0 w 18494"/>
                  <a:gd name="connsiteY0" fmla="*/ 0 h 352746"/>
                  <a:gd name="connsiteX1" fmla="*/ 18495 w 18494"/>
                  <a:gd name="connsiteY1" fmla="*/ 0 h 352746"/>
                  <a:gd name="connsiteX2" fmla="*/ 18495 w 18494"/>
                  <a:gd name="connsiteY2" fmla="*/ 352746 h 352746"/>
                  <a:gd name="connsiteX3" fmla="*/ 0 w 18494"/>
                  <a:gd name="connsiteY3" fmla="*/ 352746 h 352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352746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352746"/>
                    </a:lnTo>
                    <a:lnTo>
                      <a:pt x="0" y="352746"/>
                    </a:lnTo>
                    <a:close/>
                  </a:path>
                </a:pathLst>
              </a:custGeom>
              <a:solidFill>
                <a:srgbClr val="3E87C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6" name="Forma libre: forma 115">
                <a:extLst>
                  <a:ext uri="{FF2B5EF4-FFF2-40B4-BE49-F238E27FC236}">
                    <a16:creationId xmlns="" xmlns:a16="http://schemas.microsoft.com/office/drawing/2014/main" id="{722A3AF0-4D02-A08A-9617-F405ADC2E377}"/>
                  </a:ext>
                </a:extLst>
              </p:cNvPr>
              <p:cNvSpPr/>
              <p:nvPr/>
            </p:nvSpPr>
            <p:spPr>
              <a:xfrm>
                <a:off x="298967" y="4137243"/>
                <a:ext cx="769827" cy="769766"/>
              </a:xfrm>
              <a:custGeom>
                <a:avLst/>
                <a:gdLst>
                  <a:gd name="connsiteX0" fmla="*/ 384914 w 769827"/>
                  <a:gd name="connsiteY0" fmla="*/ 769767 h 769766"/>
                  <a:gd name="connsiteX1" fmla="*/ 0 w 769827"/>
                  <a:gd name="connsiteY1" fmla="*/ 384853 h 769766"/>
                  <a:gd name="connsiteX2" fmla="*/ 384914 w 769827"/>
                  <a:gd name="connsiteY2" fmla="*/ 0 h 769766"/>
                  <a:gd name="connsiteX3" fmla="*/ 769828 w 769827"/>
                  <a:gd name="connsiteY3" fmla="*/ 384853 h 769766"/>
                  <a:gd name="connsiteX4" fmla="*/ 384914 w 769827"/>
                  <a:gd name="connsiteY4" fmla="*/ 769767 h 769766"/>
                  <a:gd name="connsiteX5" fmla="*/ 384914 w 769827"/>
                  <a:gd name="connsiteY5" fmla="*/ 18434 h 769766"/>
                  <a:gd name="connsiteX6" fmla="*/ 18495 w 769827"/>
                  <a:gd name="connsiteY6" fmla="*/ 384853 h 769766"/>
                  <a:gd name="connsiteX7" fmla="*/ 384914 w 769827"/>
                  <a:gd name="connsiteY7" fmla="*/ 751272 h 769766"/>
                  <a:gd name="connsiteX8" fmla="*/ 751333 w 769827"/>
                  <a:gd name="connsiteY8" fmla="*/ 384853 h 769766"/>
                  <a:gd name="connsiteX9" fmla="*/ 384914 w 769827"/>
                  <a:gd name="connsiteY9" fmla="*/ 18434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769767"/>
                    </a:moveTo>
                    <a:cubicBezTo>
                      <a:pt x="172680" y="769767"/>
                      <a:pt x="0" y="597086"/>
                      <a:pt x="0" y="384853"/>
                    </a:cubicBezTo>
                    <a:cubicBezTo>
                      <a:pt x="0" y="172619"/>
                      <a:pt x="172680" y="0"/>
                      <a:pt x="384914" y="0"/>
                    </a:cubicBezTo>
                    <a:cubicBezTo>
                      <a:pt x="597148" y="0"/>
                      <a:pt x="769828" y="172680"/>
                      <a:pt x="769828" y="384853"/>
                    </a:cubicBezTo>
                    <a:cubicBezTo>
                      <a:pt x="769828" y="597086"/>
                      <a:pt x="597148" y="769767"/>
                      <a:pt x="384914" y="769767"/>
                    </a:cubicBezTo>
                    <a:close/>
                    <a:moveTo>
                      <a:pt x="384914" y="18434"/>
                    </a:moveTo>
                    <a:cubicBezTo>
                      <a:pt x="182874" y="18434"/>
                      <a:pt x="18495" y="182813"/>
                      <a:pt x="18495" y="384853"/>
                    </a:cubicBezTo>
                    <a:cubicBezTo>
                      <a:pt x="18495" y="586893"/>
                      <a:pt x="182874" y="751272"/>
                      <a:pt x="384914" y="751272"/>
                    </a:cubicBezTo>
                    <a:cubicBezTo>
                      <a:pt x="586954" y="751272"/>
                      <a:pt x="751333" y="586893"/>
                      <a:pt x="751333" y="384853"/>
                    </a:cubicBezTo>
                    <a:cubicBezTo>
                      <a:pt x="751333" y="182813"/>
                      <a:pt x="586954" y="18434"/>
                      <a:pt x="384914" y="18434"/>
                    </a:cubicBezTo>
                    <a:close/>
                  </a:path>
                </a:pathLst>
              </a:custGeom>
              <a:solidFill>
                <a:srgbClr val="3E87C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17" name="Gráfico 3">
                <a:extLst>
                  <a:ext uri="{FF2B5EF4-FFF2-40B4-BE49-F238E27FC236}">
                    <a16:creationId xmlns="" xmlns:a16="http://schemas.microsoft.com/office/drawing/2014/main" id="{CD95B60E-419E-2077-994D-3A29BEC6F912}"/>
                  </a:ext>
                </a:extLst>
              </p:cNvPr>
              <p:cNvGrpSpPr/>
              <p:nvPr/>
            </p:nvGrpSpPr>
            <p:grpSpPr>
              <a:xfrm>
                <a:off x="427576" y="4322070"/>
                <a:ext cx="497348" cy="374659"/>
                <a:chOff x="1099615" y="4322070"/>
                <a:chExt cx="497348" cy="374659"/>
              </a:xfrm>
              <a:solidFill>
                <a:srgbClr val="3E87C7"/>
              </a:solidFill>
            </p:grpSpPr>
            <p:sp>
              <p:nvSpPr>
                <p:cNvPr id="118" name="Forma libre: forma 117">
                  <a:extLst>
                    <a:ext uri="{FF2B5EF4-FFF2-40B4-BE49-F238E27FC236}">
                      <a16:creationId xmlns="" xmlns:a16="http://schemas.microsoft.com/office/drawing/2014/main" id="{8B0D3F2D-6E99-796C-E054-E783E987E7B2}"/>
                    </a:ext>
                  </a:extLst>
                </p:cNvPr>
                <p:cNvSpPr/>
                <p:nvPr/>
              </p:nvSpPr>
              <p:spPr>
                <a:xfrm>
                  <a:off x="1099615" y="4624215"/>
                  <a:ext cx="497348" cy="72514"/>
                </a:xfrm>
                <a:custGeom>
                  <a:avLst/>
                  <a:gdLst>
                    <a:gd name="connsiteX0" fmla="*/ 458955 w 497348"/>
                    <a:gd name="connsiteY0" fmla="*/ 72515 h 72514"/>
                    <a:gd name="connsiteX1" fmla="*/ 38394 w 497348"/>
                    <a:gd name="connsiteY1" fmla="*/ 72515 h 72514"/>
                    <a:gd name="connsiteX2" fmla="*/ 0 w 497348"/>
                    <a:gd name="connsiteY2" fmla="*/ 34121 h 72514"/>
                    <a:gd name="connsiteX3" fmla="*/ 0 w 497348"/>
                    <a:gd name="connsiteY3" fmla="*/ 11475 h 72514"/>
                    <a:gd name="connsiteX4" fmla="*/ 11475 w 497348"/>
                    <a:gd name="connsiteY4" fmla="*/ 0 h 72514"/>
                    <a:gd name="connsiteX5" fmla="*/ 485873 w 497348"/>
                    <a:gd name="connsiteY5" fmla="*/ 0 h 72514"/>
                    <a:gd name="connsiteX6" fmla="*/ 497348 w 497348"/>
                    <a:gd name="connsiteY6" fmla="*/ 11475 h 72514"/>
                    <a:gd name="connsiteX7" fmla="*/ 497348 w 497348"/>
                    <a:gd name="connsiteY7" fmla="*/ 34121 h 72514"/>
                    <a:gd name="connsiteX8" fmla="*/ 458955 w 497348"/>
                    <a:gd name="connsiteY8" fmla="*/ 72515 h 72514"/>
                    <a:gd name="connsiteX9" fmla="*/ 13734 w 497348"/>
                    <a:gd name="connsiteY9" fmla="*/ 13795 h 72514"/>
                    <a:gd name="connsiteX10" fmla="*/ 13734 w 497348"/>
                    <a:gd name="connsiteY10" fmla="*/ 34121 h 72514"/>
                    <a:gd name="connsiteX11" fmla="*/ 38333 w 497348"/>
                    <a:gd name="connsiteY11" fmla="*/ 58720 h 72514"/>
                    <a:gd name="connsiteX12" fmla="*/ 458894 w 497348"/>
                    <a:gd name="connsiteY12" fmla="*/ 58720 h 72514"/>
                    <a:gd name="connsiteX13" fmla="*/ 483492 w 497348"/>
                    <a:gd name="connsiteY13" fmla="*/ 34121 h 72514"/>
                    <a:gd name="connsiteX14" fmla="*/ 483492 w 497348"/>
                    <a:gd name="connsiteY14" fmla="*/ 13795 h 72514"/>
                    <a:gd name="connsiteX15" fmla="*/ 13734 w 497348"/>
                    <a:gd name="connsiteY15" fmla="*/ 13795 h 72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97348" h="72514">
                      <a:moveTo>
                        <a:pt x="458955" y="72515"/>
                      </a:moveTo>
                      <a:lnTo>
                        <a:pt x="38394" y="72515"/>
                      </a:lnTo>
                      <a:cubicBezTo>
                        <a:pt x="17213" y="72515"/>
                        <a:pt x="0" y="55302"/>
                        <a:pt x="0" y="34121"/>
                      </a:cubicBezTo>
                      <a:lnTo>
                        <a:pt x="0" y="11475"/>
                      </a:lnTo>
                      <a:cubicBezTo>
                        <a:pt x="0" y="5127"/>
                        <a:pt x="5127" y="0"/>
                        <a:pt x="11475" y="0"/>
                      </a:cubicBezTo>
                      <a:lnTo>
                        <a:pt x="485873" y="0"/>
                      </a:lnTo>
                      <a:cubicBezTo>
                        <a:pt x="492221" y="0"/>
                        <a:pt x="497348" y="5127"/>
                        <a:pt x="497348" y="11475"/>
                      </a:cubicBezTo>
                      <a:lnTo>
                        <a:pt x="497348" y="34121"/>
                      </a:lnTo>
                      <a:cubicBezTo>
                        <a:pt x="497287" y="55302"/>
                        <a:pt x="480074" y="72515"/>
                        <a:pt x="458955" y="72515"/>
                      </a:cubicBezTo>
                      <a:close/>
                      <a:moveTo>
                        <a:pt x="13734" y="13795"/>
                      </a:moveTo>
                      <a:lnTo>
                        <a:pt x="13734" y="34121"/>
                      </a:lnTo>
                      <a:cubicBezTo>
                        <a:pt x="13734" y="47672"/>
                        <a:pt x="24782" y="58720"/>
                        <a:pt x="38333" y="58720"/>
                      </a:cubicBezTo>
                      <a:lnTo>
                        <a:pt x="458894" y="58720"/>
                      </a:lnTo>
                      <a:cubicBezTo>
                        <a:pt x="472444" y="58720"/>
                        <a:pt x="483492" y="47672"/>
                        <a:pt x="483492" y="34121"/>
                      </a:cubicBezTo>
                      <a:lnTo>
                        <a:pt x="483492" y="13795"/>
                      </a:lnTo>
                      <a:lnTo>
                        <a:pt x="13734" y="13795"/>
                      </a:ln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19" name="Forma libre: forma 118">
                  <a:extLst>
                    <a:ext uri="{FF2B5EF4-FFF2-40B4-BE49-F238E27FC236}">
                      <a16:creationId xmlns="" xmlns:a16="http://schemas.microsoft.com/office/drawing/2014/main" id="{7BBD6DBA-2130-524E-36F2-BDF11371BAB0}"/>
                    </a:ext>
                  </a:extLst>
                </p:cNvPr>
                <p:cNvSpPr/>
                <p:nvPr/>
              </p:nvSpPr>
              <p:spPr>
                <a:xfrm>
                  <a:off x="1115180" y="4322070"/>
                  <a:ext cx="466157" cy="315939"/>
                </a:xfrm>
                <a:custGeom>
                  <a:avLst/>
                  <a:gdLst>
                    <a:gd name="connsiteX0" fmla="*/ 459260 w 466157"/>
                    <a:gd name="connsiteY0" fmla="*/ 315940 h 315939"/>
                    <a:gd name="connsiteX1" fmla="*/ 6897 w 466157"/>
                    <a:gd name="connsiteY1" fmla="*/ 315940 h 315939"/>
                    <a:gd name="connsiteX2" fmla="*/ 0 w 466157"/>
                    <a:gd name="connsiteY2" fmla="*/ 309042 h 315939"/>
                    <a:gd name="connsiteX3" fmla="*/ 0 w 466157"/>
                    <a:gd name="connsiteY3" fmla="*/ 6897 h 315939"/>
                    <a:gd name="connsiteX4" fmla="*/ 6897 w 466157"/>
                    <a:gd name="connsiteY4" fmla="*/ 0 h 315939"/>
                    <a:gd name="connsiteX5" fmla="*/ 459260 w 466157"/>
                    <a:gd name="connsiteY5" fmla="*/ 0 h 315939"/>
                    <a:gd name="connsiteX6" fmla="*/ 466157 w 466157"/>
                    <a:gd name="connsiteY6" fmla="*/ 6897 h 315939"/>
                    <a:gd name="connsiteX7" fmla="*/ 466157 w 466157"/>
                    <a:gd name="connsiteY7" fmla="*/ 309042 h 315939"/>
                    <a:gd name="connsiteX8" fmla="*/ 459260 w 466157"/>
                    <a:gd name="connsiteY8" fmla="*/ 315940 h 315939"/>
                    <a:gd name="connsiteX9" fmla="*/ 13795 w 466157"/>
                    <a:gd name="connsiteY9" fmla="*/ 302206 h 315939"/>
                    <a:gd name="connsiteX10" fmla="*/ 452423 w 466157"/>
                    <a:gd name="connsiteY10" fmla="*/ 302206 h 315939"/>
                    <a:gd name="connsiteX11" fmla="*/ 452423 w 466157"/>
                    <a:gd name="connsiteY11" fmla="*/ 13795 h 315939"/>
                    <a:gd name="connsiteX12" fmla="*/ 13795 w 466157"/>
                    <a:gd name="connsiteY12" fmla="*/ 13795 h 315939"/>
                    <a:gd name="connsiteX13" fmla="*/ 13795 w 466157"/>
                    <a:gd name="connsiteY13" fmla="*/ 302206 h 315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6157" h="315939">
                      <a:moveTo>
                        <a:pt x="459260" y="315940"/>
                      </a:moveTo>
                      <a:lnTo>
                        <a:pt x="6897" y="315940"/>
                      </a:lnTo>
                      <a:cubicBezTo>
                        <a:pt x="3113" y="315940"/>
                        <a:pt x="0" y="312888"/>
                        <a:pt x="0" y="309042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459260" y="0"/>
                      </a:lnTo>
                      <a:cubicBezTo>
                        <a:pt x="463044" y="0"/>
                        <a:pt x="466157" y="3052"/>
                        <a:pt x="466157" y="6897"/>
                      </a:cubicBezTo>
                      <a:lnTo>
                        <a:pt x="466157" y="309042"/>
                      </a:lnTo>
                      <a:cubicBezTo>
                        <a:pt x="466157" y="312888"/>
                        <a:pt x="463044" y="315940"/>
                        <a:pt x="459260" y="315940"/>
                      </a:cubicBezTo>
                      <a:close/>
                      <a:moveTo>
                        <a:pt x="13795" y="302206"/>
                      </a:moveTo>
                      <a:lnTo>
                        <a:pt x="452423" y="302206"/>
                      </a:lnTo>
                      <a:lnTo>
                        <a:pt x="452423" y="13795"/>
                      </a:lnTo>
                      <a:lnTo>
                        <a:pt x="13795" y="13795"/>
                      </a:lnTo>
                      <a:lnTo>
                        <a:pt x="13795" y="302206"/>
                      </a:ln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0" name="Forma libre: forma 119">
                  <a:extLst>
                    <a:ext uri="{FF2B5EF4-FFF2-40B4-BE49-F238E27FC236}">
                      <a16:creationId xmlns="" xmlns:a16="http://schemas.microsoft.com/office/drawing/2014/main" id="{FB714FB6-2C64-1273-B2A0-F501CB4BDC49}"/>
                    </a:ext>
                  </a:extLst>
                </p:cNvPr>
                <p:cNvSpPr/>
                <p:nvPr/>
              </p:nvSpPr>
              <p:spPr>
                <a:xfrm>
                  <a:off x="1148264" y="4353689"/>
                  <a:ext cx="400051" cy="252702"/>
                </a:xfrm>
                <a:custGeom>
                  <a:avLst/>
                  <a:gdLst>
                    <a:gd name="connsiteX0" fmla="*/ 393154 w 400051"/>
                    <a:gd name="connsiteY0" fmla="*/ 252703 h 252702"/>
                    <a:gd name="connsiteX1" fmla="*/ 6897 w 400051"/>
                    <a:gd name="connsiteY1" fmla="*/ 252703 h 252702"/>
                    <a:gd name="connsiteX2" fmla="*/ 0 w 400051"/>
                    <a:gd name="connsiteY2" fmla="*/ 245805 h 252702"/>
                    <a:gd name="connsiteX3" fmla="*/ 0 w 400051"/>
                    <a:gd name="connsiteY3" fmla="*/ 6897 h 252702"/>
                    <a:gd name="connsiteX4" fmla="*/ 6897 w 400051"/>
                    <a:gd name="connsiteY4" fmla="*/ 0 h 252702"/>
                    <a:gd name="connsiteX5" fmla="*/ 393154 w 400051"/>
                    <a:gd name="connsiteY5" fmla="*/ 0 h 252702"/>
                    <a:gd name="connsiteX6" fmla="*/ 400052 w 400051"/>
                    <a:gd name="connsiteY6" fmla="*/ 6897 h 252702"/>
                    <a:gd name="connsiteX7" fmla="*/ 400052 w 400051"/>
                    <a:gd name="connsiteY7" fmla="*/ 245805 h 252702"/>
                    <a:gd name="connsiteX8" fmla="*/ 393154 w 400051"/>
                    <a:gd name="connsiteY8" fmla="*/ 252703 h 252702"/>
                    <a:gd name="connsiteX9" fmla="*/ 13734 w 400051"/>
                    <a:gd name="connsiteY9" fmla="*/ 238969 h 252702"/>
                    <a:gd name="connsiteX10" fmla="*/ 386257 w 400051"/>
                    <a:gd name="connsiteY10" fmla="*/ 238969 h 252702"/>
                    <a:gd name="connsiteX11" fmla="*/ 386257 w 400051"/>
                    <a:gd name="connsiteY11" fmla="*/ 13795 h 252702"/>
                    <a:gd name="connsiteX12" fmla="*/ 13734 w 400051"/>
                    <a:gd name="connsiteY12" fmla="*/ 13795 h 252702"/>
                    <a:gd name="connsiteX13" fmla="*/ 13734 w 400051"/>
                    <a:gd name="connsiteY13" fmla="*/ 238969 h 252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00051" h="252702">
                      <a:moveTo>
                        <a:pt x="393154" y="252703"/>
                      </a:moveTo>
                      <a:lnTo>
                        <a:pt x="6897" y="252703"/>
                      </a:lnTo>
                      <a:cubicBezTo>
                        <a:pt x="3113" y="252703"/>
                        <a:pt x="0" y="249651"/>
                        <a:pt x="0" y="245805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393154" y="0"/>
                      </a:lnTo>
                      <a:cubicBezTo>
                        <a:pt x="396939" y="0"/>
                        <a:pt x="400052" y="3052"/>
                        <a:pt x="400052" y="6897"/>
                      </a:cubicBezTo>
                      <a:lnTo>
                        <a:pt x="400052" y="245805"/>
                      </a:lnTo>
                      <a:cubicBezTo>
                        <a:pt x="399991" y="249651"/>
                        <a:pt x="396939" y="252703"/>
                        <a:pt x="393154" y="252703"/>
                      </a:cubicBezTo>
                      <a:close/>
                      <a:moveTo>
                        <a:pt x="13734" y="238969"/>
                      </a:moveTo>
                      <a:lnTo>
                        <a:pt x="386257" y="238969"/>
                      </a:lnTo>
                      <a:lnTo>
                        <a:pt x="386257" y="13795"/>
                      </a:lnTo>
                      <a:lnTo>
                        <a:pt x="13734" y="13795"/>
                      </a:lnTo>
                      <a:lnTo>
                        <a:pt x="13734" y="238969"/>
                      </a:ln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1" name="Forma libre: forma 120">
                  <a:extLst>
                    <a:ext uri="{FF2B5EF4-FFF2-40B4-BE49-F238E27FC236}">
                      <a16:creationId xmlns="" xmlns:a16="http://schemas.microsoft.com/office/drawing/2014/main" id="{21E7D269-B5FA-8ED6-D640-111AF31F544D}"/>
                    </a:ext>
                  </a:extLst>
                </p:cNvPr>
                <p:cNvSpPr/>
                <p:nvPr/>
              </p:nvSpPr>
              <p:spPr>
                <a:xfrm>
                  <a:off x="1376245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743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95" y="48465"/>
                        <a:pt x="10743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2" name="Forma libre: forma 121">
                  <a:extLst>
                    <a:ext uri="{FF2B5EF4-FFF2-40B4-BE49-F238E27FC236}">
                      <a16:creationId xmlns="" xmlns:a16="http://schemas.microsoft.com/office/drawing/2014/main" id="{15A46892-BFEA-6B51-2F78-AFD79687B8FA}"/>
                    </a:ext>
                  </a:extLst>
                </p:cNvPr>
                <p:cNvSpPr/>
                <p:nvPr/>
              </p:nvSpPr>
              <p:spPr>
                <a:xfrm>
                  <a:off x="1311544" y="4383476"/>
                  <a:ext cx="73491" cy="73491"/>
                </a:xfrm>
                <a:custGeom>
                  <a:avLst/>
                  <a:gdLst>
                    <a:gd name="connsiteX0" fmla="*/ 36746 w 73491"/>
                    <a:gd name="connsiteY0" fmla="*/ 73491 h 73491"/>
                    <a:gd name="connsiteX1" fmla="*/ 0 w 73491"/>
                    <a:gd name="connsiteY1" fmla="*/ 36746 h 73491"/>
                    <a:gd name="connsiteX2" fmla="*/ 36746 w 73491"/>
                    <a:gd name="connsiteY2" fmla="*/ 0 h 73491"/>
                    <a:gd name="connsiteX3" fmla="*/ 73491 w 73491"/>
                    <a:gd name="connsiteY3" fmla="*/ 36746 h 73491"/>
                    <a:gd name="connsiteX4" fmla="*/ 36746 w 73491"/>
                    <a:gd name="connsiteY4" fmla="*/ 73491 h 73491"/>
                    <a:gd name="connsiteX5" fmla="*/ 36746 w 73491"/>
                    <a:gd name="connsiteY5" fmla="*/ 13795 h 73491"/>
                    <a:gd name="connsiteX6" fmla="*/ 13734 w 73491"/>
                    <a:gd name="connsiteY6" fmla="*/ 36807 h 73491"/>
                    <a:gd name="connsiteX7" fmla="*/ 36746 w 73491"/>
                    <a:gd name="connsiteY7" fmla="*/ 59818 h 73491"/>
                    <a:gd name="connsiteX8" fmla="*/ 59757 w 73491"/>
                    <a:gd name="connsiteY8" fmla="*/ 36807 h 73491"/>
                    <a:gd name="connsiteX9" fmla="*/ 36746 w 73491"/>
                    <a:gd name="connsiteY9" fmla="*/ 13795 h 73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491" h="73491">
                      <a:moveTo>
                        <a:pt x="36746" y="73491"/>
                      </a:moveTo>
                      <a:cubicBezTo>
                        <a:pt x="16481" y="73491"/>
                        <a:pt x="0" y="57011"/>
                        <a:pt x="0" y="36746"/>
                      </a:cubicBezTo>
                      <a:cubicBezTo>
                        <a:pt x="0" y="16481"/>
                        <a:pt x="16481" y="0"/>
                        <a:pt x="36746" y="0"/>
                      </a:cubicBezTo>
                      <a:cubicBezTo>
                        <a:pt x="57011" y="0"/>
                        <a:pt x="73491" y="16481"/>
                        <a:pt x="73491" y="36746"/>
                      </a:cubicBezTo>
                      <a:cubicBezTo>
                        <a:pt x="73491" y="57011"/>
                        <a:pt x="57011" y="73491"/>
                        <a:pt x="36746" y="73491"/>
                      </a:cubicBezTo>
                      <a:close/>
                      <a:moveTo>
                        <a:pt x="36746" y="13795"/>
                      </a:moveTo>
                      <a:cubicBezTo>
                        <a:pt x="24049" y="13795"/>
                        <a:pt x="13734" y="24111"/>
                        <a:pt x="13734" y="36807"/>
                      </a:cubicBezTo>
                      <a:cubicBezTo>
                        <a:pt x="13734" y="49503"/>
                        <a:pt x="24049" y="59818"/>
                        <a:pt x="36746" y="59818"/>
                      </a:cubicBezTo>
                      <a:cubicBezTo>
                        <a:pt x="49442" y="59818"/>
                        <a:pt x="59757" y="49503"/>
                        <a:pt x="59757" y="36807"/>
                      </a:cubicBezTo>
                      <a:cubicBezTo>
                        <a:pt x="59757" y="24111"/>
                        <a:pt x="49381" y="13795"/>
                        <a:pt x="36746" y="13795"/>
                      </a:cubicBez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3" name="Forma libre: forma 122">
                  <a:extLst>
                    <a:ext uri="{FF2B5EF4-FFF2-40B4-BE49-F238E27FC236}">
                      <a16:creationId xmlns="" xmlns:a16="http://schemas.microsoft.com/office/drawing/2014/main" id="{78F5B446-9B1E-D5B9-06D8-8BC801CCFA8E}"/>
                    </a:ext>
                  </a:extLst>
                </p:cNvPr>
                <p:cNvSpPr/>
                <p:nvPr/>
              </p:nvSpPr>
              <p:spPr>
                <a:xfrm>
                  <a:off x="1306478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682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95" y="48465"/>
                        <a:pt x="10682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4" name="Forma libre: forma 123">
                  <a:extLst>
                    <a:ext uri="{FF2B5EF4-FFF2-40B4-BE49-F238E27FC236}">
                      <a16:creationId xmlns="" xmlns:a16="http://schemas.microsoft.com/office/drawing/2014/main" id="{F3D3EF19-A08F-8EE8-3D8A-8C5C99EE8C47}"/>
                    </a:ext>
                  </a:extLst>
                </p:cNvPr>
                <p:cNvSpPr/>
                <p:nvPr/>
              </p:nvSpPr>
              <p:spPr>
                <a:xfrm>
                  <a:off x="1273089" y="4466323"/>
                  <a:ext cx="150221" cy="114432"/>
                </a:xfrm>
                <a:custGeom>
                  <a:avLst/>
                  <a:gdLst>
                    <a:gd name="connsiteX0" fmla="*/ 143442 w 150221"/>
                    <a:gd name="connsiteY0" fmla="*/ 114432 h 114432"/>
                    <a:gd name="connsiteX1" fmla="*/ 6897 w 150221"/>
                    <a:gd name="connsiteY1" fmla="*/ 114432 h 114432"/>
                    <a:gd name="connsiteX2" fmla="*/ 0 w 150221"/>
                    <a:gd name="connsiteY2" fmla="*/ 107535 h 114432"/>
                    <a:gd name="connsiteX3" fmla="*/ 0 w 150221"/>
                    <a:gd name="connsiteY3" fmla="*/ 47899 h 114432"/>
                    <a:gd name="connsiteX4" fmla="*/ 42666 w 150221"/>
                    <a:gd name="connsiteY4" fmla="*/ 45 h 114432"/>
                    <a:gd name="connsiteX5" fmla="*/ 50296 w 150221"/>
                    <a:gd name="connsiteY5" fmla="*/ 6087 h 114432"/>
                    <a:gd name="connsiteX6" fmla="*/ 44253 w 150221"/>
                    <a:gd name="connsiteY6" fmla="*/ 13717 h 114432"/>
                    <a:gd name="connsiteX7" fmla="*/ 13734 w 150221"/>
                    <a:gd name="connsiteY7" fmla="*/ 47899 h 114432"/>
                    <a:gd name="connsiteX8" fmla="*/ 13734 w 150221"/>
                    <a:gd name="connsiteY8" fmla="*/ 100637 h 114432"/>
                    <a:gd name="connsiteX9" fmla="*/ 136484 w 150221"/>
                    <a:gd name="connsiteY9" fmla="*/ 100637 h 114432"/>
                    <a:gd name="connsiteX10" fmla="*/ 136484 w 150221"/>
                    <a:gd name="connsiteY10" fmla="*/ 47899 h 114432"/>
                    <a:gd name="connsiteX11" fmla="*/ 105964 w 150221"/>
                    <a:gd name="connsiteY11" fmla="*/ 13717 h 114432"/>
                    <a:gd name="connsiteX12" fmla="*/ 99921 w 150221"/>
                    <a:gd name="connsiteY12" fmla="*/ 6087 h 114432"/>
                    <a:gd name="connsiteX13" fmla="*/ 107551 w 150221"/>
                    <a:gd name="connsiteY13" fmla="*/ 45 h 114432"/>
                    <a:gd name="connsiteX14" fmla="*/ 150218 w 150221"/>
                    <a:gd name="connsiteY14" fmla="*/ 47899 h 114432"/>
                    <a:gd name="connsiteX15" fmla="*/ 150218 w 150221"/>
                    <a:gd name="connsiteY15" fmla="*/ 107535 h 114432"/>
                    <a:gd name="connsiteX16" fmla="*/ 143442 w 150221"/>
                    <a:gd name="connsiteY16" fmla="*/ 114432 h 114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0221" h="114432">
                      <a:moveTo>
                        <a:pt x="143442" y="114432"/>
                      </a:moveTo>
                      <a:lnTo>
                        <a:pt x="6897" y="114432"/>
                      </a:lnTo>
                      <a:cubicBezTo>
                        <a:pt x="3113" y="114432"/>
                        <a:pt x="0" y="111380"/>
                        <a:pt x="0" y="107535"/>
                      </a:cubicBezTo>
                      <a:lnTo>
                        <a:pt x="0" y="47899"/>
                      </a:lnTo>
                      <a:cubicBezTo>
                        <a:pt x="0" y="23422"/>
                        <a:pt x="18373" y="2792"/>
                        <a:pt x="42666" y="45"/>
                      </a:cubicBezTo>
                      <a:cubicBezTo>
                        <a:pt x="46390" y="-383"/>
                        <a:pt x="49869" y="2303"/>
                        <a:pt x="50296" y="6087"/>
                      </a:cubicBezTo>
                      <a:cubicBezTo>
                        <a:pt x="50724" y="9872"/>
                        <a:pt x="48038" y="13290"/>
                        <a:pt x="44253" y="13717"/>
                      </a:cubicBezTo>
                      <a:cubicBezTo>
                        <a:pt x="26857" y="15732"/>
                        <a:pt x="13734" y="30442"/>
                        <a:pt x="13734" y="47899"/>
                      </a:cubicBezTo>
                      <a:lnTo>
                        <a:pt x="13734" y="100637"/>
                      </a:lnTo>
                      <a:lnTo>
                        <a:pt x="136484" y="100637"/>
                      </a:lnTo>
                      <a:lnTo>
                        <a:pt x="136484" y="47899"/>
                      </a:lnTo>
                      <a:cubicBezTo>
                        <a:pt x="136484" y="30381"/>
                        <a:pt x="123360" y="15671"/>
                        <a:pt x="105964" y="13717"/>
                      </a:cubicBezTo>
                      <a:cubicBezTo>
                        <a:pt x="102180" y="13290"/>
                        <a:pt x="99494" y="9872"/>
                        <a:pt x="99921" y="6087"/>
                      </a:cubicBezTo>
                      <a:cubicBezTo>
                        <a:pt x="100349" y="2303"/>
                        <a:pt x="103767" y="-383"/>
                        <a:pt x="107551" y="45"/>
                      </a:cubicBezTo>
                      <a:cubicBezTo>
                        <a:pt x="131906" y="2852"/>
                        <a:pt x="150218" y="23422"/>
                        <a:pt x="150218" y="47899"/>
                      </a:cubicBezTo>
                      <a:lnTo>
                        <a:pt x="150218" y="107535"/>
                      </a:lnTo>
                      <a:cubicBezTo>
                        <a:pt x="150340" y="111380"/>
                        <a:pt x="147227" y="114432"/>
                        <a:pt x="143442" y="114432"/>
                      </a:cubicBez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25" name="Forma libre: forma 124">
                  <a:extLst>
                    <a:ext uri="{FF2B5EF4-FFF2-40B4-BE49-F238E27FC236}">
                      <a16:creationId xmlns="" xmlns:a16="http://schemas.microsoft.com/office/drawing/2014/main" id="{15A02FA9-2AB9-3D63-0F67-A118758AA305}"/>
                    </a:ext>
                  </a:extLst>
                </p:cNvPr>
                <p:cNvSpPr/>
                <p:nvPr/>
              </p:nvSpPr>
              <p:spPr>
                <a:xfrm>
                  <a:off x="1263689" y="4624276"/>
                  <a:ext cx="169261" cy="49991"/>
                </a:xfrm>
                <a:custGeom>
                  <a:avLst/>
                  <a:gdLst>
                    <a:gd name="connsiteX0" fmla="*/ 139658 w 169261"/>
                    <a:gd name="connsiteY0" fmla="*/ 49991 h 49991"/>
                    <a:gd name="connsiteX1" fmla="*/ 29482 w 169261"/>
                    <a:gd name="connsiteY1" fmla="*/ 49991 h 49991"/>
                    <a:gd name="connsiteX2" fmla="*/ 0 w 169261"/>
                    <a:gd name="connsiteY2" fmla="*/ 20509 h 49991"/>
                    <a:gd name="connsiteX3" fmla="*/ 0 w 169261"/>
                    <a:gd name="connsiteY3" fmla="*/ 6897 h 49991"/>
                    <a:gd name="connsiteX4" fmla="*/ 6897 w 169261"/>
                    <a:gd name="connsiteY4" fmla="*/ 0 h 49991"/>
                    <a:gd name="connsiteX5" fmla="*/ 162365 w 169261"/>
                    <a:gd name="connsiteY5" fmla="*/ 0 h 49991"/>
                    <a:gd name="connsiteX6" fmla="*/ 169262 w 169261"/>
                    <a:gd name="connsiteY6" fmla="*/ 6897 h 49991"/>
                    <a:gd name="connsiteX7" fmla="*/ 169262 w 169261"/>
                    <a:gd name="connsiteY7" fmla="*/ 20509 h 49991"/>
                    <a:gd name="connsiteX8" fmla="*/ 139658 w 169261"/>
                    <a:gd name="connsiteY8" fmla="*/ 49991 h 49991"/>
                    <a:gd name="connsiteX9" fmla="*/ 13734 w 169261"/>
                    <a:gd name="connsiteY9" fmla="*/ 13734 h 49991"/>
                    <a:gd name="connsiteX10" fmla="*/ 13734 w 169261"/>
                    <a:gd name="connsiteY10" fmla="*/ 20448 h 49991"/>
                    <a:gd name="connsiteX11" fmla="*/ 29482 w 169261"/>
                    <a:gd name="connsiteY11" fmla="*/ 36196 h 49991"/>
                    <a:gd name="connsiteX12" fmla="*/ 139658 w 169261"/>
                    <a:gd name="connsiteY12" fmla="*/ 36196 h 49991"/>
                    <a:gd name="connsiteX13" fmla="*/ 155406 w 169261"/>
                    <a:gd name="connsiteY13" fmla="*/ 20448 h 49991"/>
                    <a:gd name="connsiteX14" fmla="*/ 155406 w 169261"/>
                    <a:gd name="connsiteY14" fmla="*/ 13734 h 49991"/>
                    <a:gd name="connsiteX15" fmla="*/ 13734 w 169261"/>
                    <a:gd name="connsiteY15" fmla="*/ 13734 h 49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69261" h="49991">
                      <a:moveTo>
                        <a:pt x="139658" y="49991"/>
                      </a:moveTo>
                      <a:lnTo>
                        <a:pt x="29482" y="49991"/>
                      </a:lnTo>
                      <a:cubicBezTo>
                        <a:pt x="13184" y="49991"/>
                        <a:pt x="0" y="36746"/>
                        <a:pt x="0" y="20509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162365" y="0"/>
                      </a:lnTo>
                      <a:cubicBezTo>
                        <a:pt x="166149" y="0"/>
                        <a:pt x="169262" y="3052"/>
                        <a:pt x="169262" y="6897"/>
                      </a:cubicBezTo>
                      <a:lnTo>
                        <a:pt x="169262" y="20509"/>
                      </a:lnTo>
                      <a:cubicBezTo>
                        <a:pt x="169201" y="36746"/>
                        <a:pt x="155955" y="49991"/>
                        <a:pt x="139658" y="49991"/>
                      </a:cubicBezTo>
                      <a:close/>
                      <a:moveTo>
                        <a:pt x="13734" y="13734"/>
                      </a:moveTo>
                      <a:lnTo>
                        <a:pt x="13734" y="20448"/>
                      </a:lnTo>
                      <a:cubicBezTo>
                        <a:pt x="13734" y="29116"/>
                        <a:pt x="20814" y="36196"/>
                        <a:pt x="29482" y="36196"/>
                      </a:cubicBezTo>
                      <a:lnTo>
                        <a:pt x="139658" y="36196"/>
                      </a:lnTo>
                      <a:cubicBezTo>
                        <a:pt x="148326" y="36196"/>
                        <a:pt x="155406" y="29116"/>
                        <a:pt x="155406" y="20448"/>
                      </a:cubicBezTo>
                      <a:lnTo>
                        <a:pt x="155406" y="13734"/>
                      </a:lnTo>
                      <a:lnTo>
                        <a:pt x="13734" y="13734"/>
                      </a:lnTo>
                      <a:close/>
                    </a:path>
                  </a:pathLst>
                </a:custGeom>
                <a:solidFill>
                  <a:srgbClr val="3E87C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23" name="Grupo 22">
              <a:extLst>
                <a:ext uri="{FF2B5EF4-FFF2-40B4-BE49-F238E27FC236}">
                  <a16:creationId xmlns="" xmlns:a16="http://schemas.microsoft.com/office/drawing/2014/main" id="{C651CF39-E814-7D4F-C7C2-C1E158FF973E}"/>
                </a:ext>
              </a:extLst>
            </p:cNvPr>
            <p:cNvGrpSpPr/>
            <p:nvPr/>
          </p:nvGrpSpPr>
          <p:grpSpPr>
            <a:xfrm>
              <a:off x="4551228" y="1303677"/>
              <a:ext cx="769827" cy="2445539"/>
              <a:chOff x="4551228" y="1303677"/>
              <a:chExt cx="769827" cy="2445539"/>
            </a:xfrm>
          </p:grpSpPr>
          <p:sp>
            <p:nvSpPr>
              <p:cNvPr id="112" name="Forma libre: forma 111">
                <a:extLst>
                  <a:ext uri="{FF2B5EF4-FFF2-40B4-BE49-F238E27FC236}">
                    <a16:creationId xmlns="" xmlns:a16="http://schemas.microsoft.com/office/drawing/2014/main" id="{BAD74CA5-44F8-7E9D-039D-AEE9D3A0C0FF}"/>
                  </a:ext>
                </a:extLst>
              </p:cNvPr>
              <p:cNvSpPr/>
              <p:nvPr/>
            </p:nvSpPr>
            <p:spPr>
              <a:xfrm>
                <a:off x="4926864" y="2062151"/>
                <a:ext cx="18494" cy="1687065"/>
              </a:xfrm>
              <a:custGeom>
                <a:avLst/>
                <a:gdLst>
                  <a:gd name="connsiteX0" fmla="*/ 0 w 18494"/>
                  <a:gd name="connsiteY0" fmla="*/ 0 h 1687065"/>
                  <a:gd name="connsiteX1" fmla="*/ 18495 w 18494"/>
                  <a:gd name="connsiteY1" fmla="*/ 0 h 1687065"/>
                  <a:gd name="connsiteX2" fmla="*/ 18495 w 18494"/>
                  <a:gd name="connsiteY2" fmla="*/ 1687065 h 1687065"/>
                  <a:gd name="connsiteX3" fmla="*/ 0 w 18494"/>
                  <a:gd name="connsiteY3" fmla="*/ 1687065 h 1687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1687065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1687065"/>
                    </a:lnTo>
                    <a:lnTo>
                      <a:pt x="0" y="1687065"/>
                    </a:lnTo>
                    <a:close/>
                  </a:path>
                </a:pathLst>
              </a:custGeom>
              <a:solidFill>
                <a:srgbClr val="85BE58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3" name="Forma libre: forma 112">
                <a:extLst>
                  <a:ext uri="{FF2B5EF4-FFF2-40B4-BE49-F238E27FC236}">
                    <a16:creationId xmlns="" xmlns:a16="http://schemas.microsoft.com/office/drawing/2014/main" id="{60D8802D-8DB0-2515-4CF8-A5D4B8E88F96}"/>
                  </a:ext>
                </a:extLst>
              </p:cNvPr>
              <p:cNvSpPr/>
              <p:nvPr/>
            </p:nvSpPr>
            <p:spPr>
              <a:xfrm>
                <a:off x="4551228" y="1303677"/>
                <a:ext cx="769827" cy="769766"/>
              </a:xfrm>
              <a:custGeom>
                <a:avLst/>
                <a:gdLst>
                  <a:gd name="connsiteX0" fmla="*/ 384914 w 769827"/>
                  <a:gd name="connsiteY0" fmla="*/ 0 h 769766"/>
                  <a:gd name="connsiteX1" fmla="*/ 769828 w 769827"/>
                  <a:gd name="connsiteY1" fmla="*/ 384914 h 769766"/>
                  <a:gd name="connsiteX2" fmla="*/ 384914 w 769827"/>
                  <a:gd name="connsiteY2" fmla="*/ 769767 h 769766"/>
                  <a:gd name="connsiteX3" fmla="*/ 0 w 769827"/>
                  <a:gd name="connsiteY3" fmla="*/ 384914 h 769766"/>
                  <a:gd name="connsiteX4" fmla="*/ 384914 w 769827"/>
                  <a:gd name="connsiteY4" fmla="*/ 0 h 769766"/>
                  <a:gd name="connsiteX5" fmla="*/ 384914 w 769827"/>
                  <a:gd name="connsiteY5" fmla="*/ 751333 h 769766"/>
                  <a:gd name="connsiteX6" fmla="*/ 751333 w 769827"/>
                  <a:gd name="connsiteY6" fmla="*/ 384914 h 769766"/>
                  <a:gd name="connsiteX7" fmla="*/ 384914 w 769827"/>
                  <a:gd name="connsiteY7" fmla="*/ 18495 h 769766"/>
                  <a:gd name="connsiteX8" fmla="*/ 18495 w 769827"/>
                  <a:gd name="connsiteY8" fmla="*/ 384914 h 769766"/>
                  <a:gd name="connsiteX9" fmla="*/ 384914 w 769827"/>
                  <a:gd name="connsiteY9" fmla="*/ 751333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0"/>
                    </a:moveTo>
                    <a:cubicBezTo>
                      <a:pt x="597148" y="0"/>
                      <a:pt x="769828" y="172680"/>
                      <a:pt x="769828" y="384914"/>
                    </a:cubicBezTo>
                    <a:cubicBezTo>
                      <a:pt x="769828" y="597148"/>
                      <a:pt x="597148" y="769767"/>
                      <a:pt x="384914" y="769767"/>
                    </a:cubicBezTo>
                    <a:cubicBezTo>
                      <a:pt x="172680" y="769767"/>
                      <a:pt x="0" y="597087"/>
                      <a:pt x="0" y="384914"/>
                    </a:cubicBezTo>
                    <a:cubicBezTo>
                      <a:pt x="0" y="172680"/>
                      <a:pt x="172680" y="0"/>
                      <a:pt x="384914" y="0"/>
                    </a:cubicBezTo>
                    <a:close/>
                    <a:moveTo>
                      <a:pt x="384914" y="751333"/>
                    </a:moveTo>
                    <a:cubicBezTo>
                      <a:pt x="586954" y="751333"/>
                      <a:pt x="751333" y="586954"/>
                      <a:pt x="751333" y="384914"/>
                    </a:cubicBezTo>
                    <a:cubicBezTo>
                      <a:pt x="751333" y="182874"/>
                      <a:pt x="586954" y="18495"/>
                      <a:pt x="384914" y="18495"/>
                    </a:cubicBezTo>
                    <a:cubicBezTo>
                      <a:pt x="182874" y="18495"/>
                      <a:pt x="18495" y="182874"/>
                      <a:pt x="18495" y="384914"/>
                    </a:cubicBezTo>
                    <a:cubicBezTo>
                      <a:pt x="18495" y="586954"/>
                      <a:pt x="182874" y="751333"/>
                      <a:pt x="384914" y="751333"/>
                    </a:cubicBezTo>
                    <a:close/>
                  </a:path>
                </a:pathLst>
              </a:custGeom>
              <a:solidFill>
                <a:srgbClr val="85BE58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4" name="Forma libre: forma 113">
                <a:extLst>
                  <a:ext uri="{FF2B5EF4-FFF2-40B4-BE49-F238E27FC236}">
                    <a16:creationId xmlns="" xmlns:a16="http://schemas.microsoft.com/office/drawing/2014/main" id="{2FF6EBEF-DF05-25F4-742B-0E4B3ACD31CE}"/>
                  </a:ext>
                </a:extLst>
              </p:cNvPr>
              <p:cNvSpPr/>
              <p:nvPr/>
            </p:nvSpPr>
            <p:spPr>
              <a:xfrm>
                <a:off x="4712006" y="1414463"/>
                <a:ext cx="357995" cy="553687"/>
              </a:xfrm>
              <a:custGeom>
                <a:avLst/>
                <a:gdLst>
                  <a:gd name="connsiteX0" fmla="*/ 353662 w 357995"/>
                  <a:gd name="connsiteY0" fmla="*/ 385341 h 553687"/>
                  <a:gd name="connsiteX1" fmla="*/ 353784 w 357995"/>
                  <a:gd name="connsiteY1" fmla="*/ 385280 h 553687"/>
                  <a:gd name="connsiteX2" fmla="*/ 357691 w 357995"/>
                  <a:gd name="connsiteY2" fmla="*/ 382167 h 553687"/>
                  <a:gd name="connsiteX3" fmla="*/ 357996 w 357995"/>
                  <a:gd name="connsiteY3" fmla="*/ 381496 h 553687"/>
                  <a:gd name="connsiteX4" fmla="*/ 357873 w 357995"/>
                  <a:gd name="connsiteY4" fmla="*/ 376368 h 553687"/>
                  <a:gd name="connsiteX5" fmla="*/ 357813 w 357995"/>
                  <a:gd name="connsiteY5" fmla="*/ 376063 h 553687"/>
                  <a:gd name="connsiteX6" fmla="*/ 343041 w 357995"/>
                  <a:gd name="connsiteY6" fmla="*/ 344445 h 553687"/>
                  <a:gd name="connsiteX7" fmla="*/ 342980 w 357995"/>
                  <a:gd name="connsiteY7" fmla="*/ 344323 h 553687"/>
                  <a:gd name="connsiteX8" fmla="*/ 333336 w 357995"/>
                  <a:gd name="connsiteY8" fmla="*/ 329429 h 553687"/>
                  <a:gd name="connsiteX9" fmla="*/ 332786 w 357995"/>
                  <a:gd name="connsiteY9" fmla="*/ 329063 h 553687"/>
                  <a:gd name="connsiteX10" fmla="*/ 326072 w 357995"/>
                  <a:gd name="connsiteY10" fmla="*/ 327964 h 553687"/>
                  <a:gd name="connsiteX11" fmla="*/ 325950 w 357995"/>
                  <a:gd name="connsiteY11" fmla="*/ 327964 h 553687"/>
                  <a:gd name="connsiteX12" fmla="*/ 325889 w 357995"/>
                  <a:gd name="connsiteY12" fmla="*/ 327964 h 553687"/>
                  <a:gd name="connsiteX13" fmla="*/ 319907 w 357995"/>
                  <a:gd name="connsiteY13" fmla="*/ 328575 h 553687"/>
                  <a:gd name="connsiteX14" fmla="*/ 319541 w 357995"/>
                  <a:gd name="connsiteY14" fmla="*/ 328697 h 553687"/>
                  <a:gd name="connsiteX15" fmla="*/ 314719 w 357995"/>
                  <a:gd name="connsiteY15" fmla="*/ 332176 h 553687"/>
                  <a:gd name="connsiteX16" fmla="*/ 308004 w 357995"/>
                  <a:gd name="connsiteY16" fmla="*/ 328514 h 553687"/>
                  <a:gd name="connsiteX17" fmla="*/ 307577 w 357995"/>
                  <a:gd name="connsiteY17" fmla="*/ 328391 h 553687"/>
                  <a:gd name="connsiteX18" fmla="*/ 307211 w 357995"/>
                  <a:gd name="connsiteY18" fmla="*/ 328453 h 553687"/>
                  <a:gd name="connsiteX19" fmla="*/ 304525 w 357995"/>
                  <a:gd name="connsiteY19" fmla="*/ 329734 h 553687"/>
                  <a:gd name="connsiteX20" fmla="*/ 304586 w 357995"/>
                  <a:gd name="connsiteY20" fmla="*/ 298848 h 553687"/>
                  <a:gd name="connsiteX21" fmla="*/ 308127 w 357995"/>
                  <a:gd name="connsiteY21" fmla="*/ 293172 h 553687"/>
                  <a:gd name="connsiteX22" fmla="*/ 308188 w 357995"/>
                  <a:gd name="connsiteY22" fmla="*/ 292378 h 553687"/>
                  <a:gd name="connsiteX23" fmla="*/ 307028 w 357995"/>
                  <a:gd name="connsiteY23" fmla="*/ 289937 h 553687"/>
                  <a:gd name="connsiteX24" fmla="*/ 308432 w 357995"/>
                  <a:gd name="connsiteY24" fmla="*/ 287373 h 553687"/>
                  <a:gd name="connsiteX25" fmla="*/ 308432 w 357995"/>
                  <a:gd name="connsiteY25" fmla="*/ 286580 h 553687"/>
                  <a:gd name="connsiteX26" fmla="*/ 306906 w 357995"/>
                  <a:gd name="connsiteY26" fmla="*/ 283589 h 553687"/>
                  <a:gd name="connsiteX27" fmla="*/ 306296 w 357995"/>
                  <a:gd name="connsiteY27" fmla="*/ 283161 h 553687"/>
                  <a:gd name="connsiteX28" fmla="*/ 306173 w 357995"/>
                  <a:gd name="connsiteY28" fmla="*/ 283161 h 553687"/>
                  <a:gd name="connsiteX29" fmla="*/ 305624 w 357995"/>
                  <a:gd name="connsiteY29" fmla="*/ 283406 h 553687"/>
                  <a:gd name="connsiteX30" fmla="*/ 295003 w 357995"/>
                  <a:gd name="connsiteY30" fmla="*/ 292989 h 553687"/>
                  <a:gd name="connsiteX31" fmla="*/ 283589 w 357995"/>
                  <a:gd name="connsiteY31" fmla="*/ 299581 h 553687"/>
                  <a:gd name="connsiteX32" fmla="*/ 272418 w 357995"/>
                  <a:gd name="connsiteY32" fmla="*/ 300008 h 553687"/>
                  <a:gd name="connsiteX33" fmla="*/ 261676 w 357995"/>
                  <a:gd name="connsiteY33" fmla="*/ 300313 h 553687"/>
                  <a:gd name="connsiteX34" fmla="*/ 261370 w 357995"/>
                  <a:gd name="connsiteY34" fmla="*/ 295980 h 553687"/>
                  <a:gd name="connsiteX35" fmla="*/ 261370 w 357995"/>
                  <a:gd name="connsiteY35" fmla="*/ 295858 h 553687"/>
                  <a:gd name="connsiteX36" fmla="*/ 259539 w 357995"/>
                  <a:gd name="connsiteY36" fmla="*/ 288899 h 553687"/>
                  <a:gd name="connsiteX37" fmla="*/ 259417 w 357995"/>
                  <a:gd name="connsiteY37" fmla="*/ 288655 h 553687"/>
                  <a:gd name="connsiteX38" fmla="*/ 256976 w 357995"/>
                  <a:gd name="connsiteY38" fmla="*/ 285115 h 553687"/>
                  <a:gd name="connsiteX39" fmla="*/ 256487 w 357995"/>
                  <a:gd name="connsiteY39" fmla="*/ 284809 h 553687"/>
                  <a:gd name="connsiteX40" fmla="*/ 244585 w 357995"/>
                  <a:gd name="connsiteY40" fmla="*/ 281880 h 553687"/>
                  <a:gd name="connsiteX41" fmla="*/ 244402 w 357995"/>
                  <a:gd name="connsiteY41" fmla="*/ 281880 h 553687"/>
                  <a:gd name="connsiteX42" fmla="*/ 234025 w 357995"/>
                  <a:gd name="connsiteY42" fmla="*/ 281330 h 553687"/>
                  <a:gd name="connsiteX43" fmla="*/ 235490 w 357995"/>
                  <a:gd name="connsiteY43" fmla="*/ 277729 h 553687"/>
                  <a:gd name="connsiteX44" fmla="*/ 239091 w 357995"/>
                  <a:gd name="connsiteY44" fmla="*/ 273029 h 553687"/>
                  <a:gd name="connsiteX45" fmla="*/ 239152 w 357995"/>
                  <a:gd name="connsiteY45" fmla="*/ 272113 h 553687"/>
                  <a:gd name="connsiteX46" fmla="*/ 229447 w 357995"/>
                  <a:gd name="connsiteY46" fmla="*/ 255022 h 553687"/>
                  <a:gd name="connsiteX47" fmla="*/ 229325 w 357995"/>
                  <a:gd name="connsiteY47" fmla="*/ 254839 h 553687"/>
                  <a:gd name="connsiteX48" fmla="*/ 223893 w 357995"/>
                  <a:gd name="connsiteY48" fmla="*/ 249651 h 553687"/>
                  <a:gd name="connsiteX49" fmla="*/ 217300 w 357995"/>
                  <a:gd name="connsiteY49" fmla="*/ 238542 h 553687"/>
                  <a:gd name="connsiteX50" fmla="*/ 218887 w 357995"/>
                  <a:gd name="connsiteY50" fmla="*/ 235184 h 553687"/>
                  <a:gd name="connsiteX51" fmla="*/ 218704 w 357995"/>
                  <a:gd name="connsiteY51" fmla="*/ 234208 h 553687"/>
                  <a:gd name="connsiteX52" fmla="*/ 212356 w 357995"/>
                  <a:gd name="connsiteY52" fmla="*/ 228653 h 553687"/>
                  <a:gd name="connsiteX53" fmla="*/ 211624 w 357995"/>
                  <a:gd name="connsiteY53" fmla="*/ 225479 h 553687"/>
                  <a:gd name="connsiteX54" fmla="*/ 211745 w 357995"/>
                  <a:gd name="connsiteY54" fmla="*/ 225113 h 553687"/>
                  <a:gd name="connsiteX55" fmla="*/ 211990 w 357995"/>
                  <a:gd name="connsiteY55" fmla="*/ 221023 h 553687"/>
                  <a:gd name="connsiteX56" fmla="*/ 217422 w 357995"/>
                  <a:gd name="connsiteY56" fmla="*/ 220352 h 553687"/>
                  <a:gd name="connsiteX57" fmla="*/ 218033 w 357995"/>
                  <a:gd name="connsiteY57" fmla="*/ 219986 h 553687"/>
                  <a:gd name="connsiteX58" fmla="*/ 219315 w 357995"/>
                  <a:gd name="connsiteY58" fmla="*/ 217971 h 553687"/>
                  <a:gd name="connsiteX59" fmla="*/ 219315 w 357995"/>
                  <a:gd name="connsiteY59" fmla="*/ 217056 h 553687"/>
                  <a:gd name="connsiteX60" fmla="*/ 216812 w 357995"/>
                  <a:gd name="connsiteY60" fmla="*/ 213210 h 553687"/>
                  <a:gd name="connsiteX61" fmla="*/ 216812 w 357995"/>
                  <a:gd name="connsiteY61" fmla="*/ 208754 h 553687"/>
                  <a:gd name="connsiteX62" fmla="*/ 218155 w 357995"/>
                  <a:gd name="connsiteY62" fmla="*/ 205336 h 553687"/>
                  <a:gd name="connsiteX63" fmla="*/ 226029 w 357995"/>
                  <a:gd name="connsiteY63" fmla="*/ 199049 h 553687"/>
                  <a:gd name="connsiteX64" fmla="*/ 233903 w 357995"/>
                  <a:gd name="connsiteY64" fmla="*/ 196913 h 553687"/>
                  <a:gd name="connsiteX65" fmla="*/ 234513 w 357995"/>
                  <a:gd name="connsiteY65" fmla="*/ 196302 h 553687"/>
                  <a:gd name="connsiteX66" fmla="*/ 235734 w 357995"/>
                  <a:gd name="connsiteY66" fmla="*/ 191419 h 553687"/>
                  <a:gd name="connsiteX67" fmla="*/ 235734 w 357995"/>
                  <a:gd name="connsiteY67" fmla="*/ 190931 h 553687"/>
                  <a:gd name="connsiteX68" fmla="*/ 233292 w 357995"/>
                  <a:gd name="connsiteY68" fmla="*/ 183789 h 553687"/>
                  <a:gd name="connsiteX69" fmla="*/ 233536 w 357995"/>
                  <a:gd name="connsiteY69" fmla="*/ 178906 h 553687"/>
                  <a:gd name="connsiteX70" fmla="*/ 237931 w 357995"/>
                  <a:gd name="connsiteY70" fmla="*/ 173169 h 553687"/>
                  <a:gd name="connsiteX71" fmla="*/ 238053 w 357995"/>
                  <a:gd name="connsiteY71" fmla="*/ 172924 h 553687"/>
                  <a:gd name="connsiteX72" fmla="*/ 240678 w 357995"/>
                  <a:gd name="connsiteY72" fmla="*/ 165417 h 553687"/>
                  <a:gd name="connsiteX73" fmla="*/ 240739 w 357995"/>
                  <a:gd name="connsiteY73" fmla="*/ 165111 h 553687"/>
                  <a:gd name="connsiteX74" fmla="*/ 240617 w 357995"/>
                  <a:gd name="connsiteY74" fmla="*/ 161327 h 553687"/>
                  <a:gd name="connsiteX75" fmla="*/ 242631 w 357995"/>
                  <a:gd name="connsiteY75" fmla="*/ 152598 h 553687"/>
                  <a:gd name="connsiteX76" fmla="*/ 248857 w 357995"/>
                  <a:gd name="connsiteY76" fmla="*/ 151316 h 553687"/>
                  <a:gd name="connsiteX77" fmla="*/ 249224 w 357995"/>
                  <a:gd name="connsiteY77" fmla="*/ 151133 h 553687"/>
                  <a:gd name="connsiteX78" fmla="*/ 256426 w 357995"/>
                  <a:gd name="connsiteY78" fmla="*/ 144602 h 553687"/>
                  <a:gd name="connsiteX79" fmla="*/ 266437 w 357995"/>
                  <a:gd name="connsiteY79" fmla="*/ 137949 h 553687"/>
                  <a:gd name="connsiteX80" fmla="*/ 273823 w 357995"/>
                  <a:gd name="connsiteY80" fmla="*/ 134470 h 553687"/>
                  <a:gd name="connsiteX81" fmla="*/ 283589 w 357995"/>
                  <a:gd name="connsiteY81" fmla="*/ 133981 h 553687"/>
                  <a:gd name="connsiteX82" fmla="*/ 284077 w 357995"/>
                  <a:gd name="connsiteY82" fmla="*/ 133798 h 553687"/>
                  <a:gd name="connsiteX83" fmla="*/ 287312 w 357995"/>
                  <a:gd name="connsiteY83" fmla="*/ 131173 h 553687"/>
                  <a:gd name="connsiteX84" fmla="*/ 296407 w 357995"/>
                  <a:gd name="connsiteY84" fmla="*/ 131112 h 553687"/>
                  <a:gd name="connsiteX85" fmla="*/ 297017 w 357995"/>
                  <a:gd name="connsiteY85" fmla="*/ 130807 h 553687"/>
                  <a:gd name="connsiteX86" fmla="*/ 301168 w 357995"/>
                  <a:gd name="connsiteY86" fmla="*/ 126168 h 553687"/>
                  <a:gd name="connsiteX87" fmla="*/ 304891 w 357995"/>
                  <a:gd name="connsiteY87" fmla="*/ 123849 h 553687"/>
                  <a:gd name="connsiteX88" fmla="*/ 306662 w 357995"/>
                  <a:gd name="connsiteY88" fmla="*/ 125314 h 553687"/>
                  <a:gd name="connsiteX89" fmla="*/ 307211 w 357995"/>
                  <a:gd name="connsiteY89" fmla="*/ 125497 h 553687"/>
                  <a:gd name="connsiteX90" fmla="*/ 307333 w 357995"/>
                  <a:gd name="connsiteY90" fmla="*/ 125497 h 553687"/>
                  <a:gd name="connsiteX91" fmla="*/ 312155 w 357995"/>
                  <a:gd name="connsiteY91" fmla="*/ 124642 h 553687"/>
                  <a:gd name="connsiteX92" fmla="*/ 315695 w 357995"/>
                  <a:gd name="connsiteY92" fmla="*/ 128122 h 553687"/>
                  <a:gd name="connsiteX93" fmla="*/ 316123 w 357995"/>
                  <a:gd name="connsiteY93" fmla="*/ 128366 h 553687"/>
                  <a:gd name="connsiteX94" fmla="*/ 322898 w 357995"/>
                  <a:gd name="connsiteY94" fmla="*/ 129770 h 553687"/>
                  <a:gd name="connsiteX95" fmla="*/ 323081 w 357995"/>
                  <a:gd name="connsiteY95" fmla="*/ 129770 h 553687"/>
                  <a:gd name="connsiteX96" fmla="*/ 323875 w 357995"/>
                  <a:gd name="connsiteY96" fmla="*/ 129159 h 553687"/>
                  <a:gd name="connsiteX97" fmla="*/ 325034 w 357995"/>
                  <a:gd name="connsiteY97" fmla="*/ 125375 h 553687"/>
                  <a:gd name="connsiteX98" fmla="*/ 324912 w 357995"/>
                  <a:gd name="connsiteY98" fmla="*/ 124642 h 553687"/>
                  <a:gd name="connsiteX99" fmla="*/ 315878 w 357995"/>
                  <a:gd name="connsiteY99" fmla="*/ 112495 h 553687"/>
                  <a:gd name="connsiteX100" fmla="*/ 315207 w 357995"/>
                  <a:gd name="connsiteY100" fmla="*/ 112190 h 553687"/>
                  <a:gd name="connsiteX101" fmla="*/ 315207 w 357995"/>
                  <a:gd name="connsiteY101" fmla="*/ 112190 h 553687"/>
                  <a:gd name="connsiteX102" fmla="*/ 311667 w 357995"/>
                  <a:gd name="connsiteY102" fmla="*/ 112312 h 553687"/>
                  <a:gd name="connsiteX103" fmla="*/ 311423 w 357995"/>
                  <a:gd name="connsiteY103" fmla="*/ 112373 h 553687"/>
                  <a:gd name="connsiteX104" fmla="*/ 308371 w 357995"/>
                  <a:gd name="connsiteY104" fmla="*/ 113533 h 553687"/>
                  <a:gd name="connsiteX105" fmla="*/ 305197 w 357995"/>
                  <a:gd name="connsiteY105" fmla="*/ 110054 h 553687"/>
                  <a:gd name="connsiteX106" fmla="*/ 322349 w 357995"/>
                  <a:gd name="connsiteY106" fmla="*/ 81304 h 553687"/>
                  <a:gd name="connsiteX107" fmla="*/ 322288 w 357995"/>
                  <a:gd name="connsiteY107" fmla="*/ 80328 h 553687"/>
                  <a:gd name="connsiteX108" fmla="*/ 318137 w 357995"/>
                  <a:gd name="connsiteY108" fmla="*/ 75567 h 553687"/>
                  <a:gd name="connsiteX109" fmla="*/ 317771 w 357995"/>
                  <a:gd name="connsiteY109" fmla="*/ 75323 h 553687"/>
                  <a:gd name="connsiteX110" fmla="*/ 311300 w 357995"/>
                  <a:gd name="connsiteY110" fmla="*/ 73003 h 553687"/>
                  <a:gd name="connsiteX111" fmla="*/ 302511 w 357995"/>
                  <a:gd name="connsiteY111" fmla="*/ 66106 h 553687"/>
                  <a:gd name="connsiteX112" fmla="*/ 302206 w 357995"/>
                  <a:gd name="connsiteY112" fmla="*/ 65983 h 553687"/>
                  <a:gd name="connsiteX113" fmla="*/ 297079 w 357995"/>
                  <a:gd name="connsiteY113" fmla="*/ 64580 h 553687"/>
                  <a:gd name="connsiteX114" fmla="*/ 296834 w 357995"/>
                  <a:gd name="connsiteY114" fmla="*/ 64580 h 553687"/>
                  <a:gd name="connsiteX115" fmla="*/ 296346 w 357995"/>
                  <a:gd name="connsiteY115" fmla="*/ 64702 h 553687"/>
                  <a:gd name="connsiteX116" fmla="*/ 290303 w 357995"/>
                  <a:gd name="connsiteY116" fmla="*/ 68791 h 553687"/>
                  <a:gd name="connsiteX117" fmla="*/ 284443 w 357995"/>
                  <a:gd name="connsiteY117" fmla="*/ 69219 h 553687"/>
                  <a:gd name="connsiteX118" fmla="*/ 279927 w 357995"/>
                  <a:gd name="connsiteY118" fmla="*/ 64641 h 553687"/>
                  <a:gd name="connsiteX119" fmla="*/ 279499 w 357995"/>
                  <a:gd name="connsiteY119" fmla="*/ 64396 h 553687"/>
                  <a:gd name="connsiteX120" fmla="*/ 273334 w 357995"/>
                  <a:gd name="connsiteY120" fmla="*/ 63176 h 553687"/>
                  <a:gd name="connsiteX121" fmla="*/ 273151 w 357995"/>
                  <a:gd name="connsiteY121" fmla="*/ 63176 h 553687"/>
                  <a:gd name="connsiteX122" fmla="*/ 272541 w 357995"/>
                  <a:gd name="connsiteY122" fmla="*/ 63481 h 553687"/>
                  <a:gd name="connsiteX123" fmla="*/ 268268 w 357995"/>
                  <a:gd name="connsiteY123" fmla="*/ 68364 h 553687"/>
                  <a:gd name="connsiteX124" fmla="*/ 262896 w 357995"/>
                  <a:gd name="connsiteY124" fmla="*/ 71477 h 553687"/>
                  <a:gd name="connsiteX125" fmla="*/ 249407 w 357995"/>
                  <a:gd name="connsiteY125" fmla="*/ 71172 h 553687"/>
                  <a:gd name="connsiteX126" fmla="*/ 249407 w 357995"/>
                  <a:gd name="connsiteY126" fmla="*/ 71172 h 553687"/>
                  <a:gd name="connsiteX127" fmla="*/ 249162 w 357995"/>
                  <a:gd name="connsiteY127" fmla="*/ 71233 h 553687"/>
                  <a:gd name="connsiteX128" fmla="*/ 242753 w 357995"/>
                  <a:gd name="connsiteY128" fmla="*/ 73247 h 553687"/>
                  <a:gd name="connsiteX129" fmla="*/ 236039 w 357995"/>
                  <a:gd name="connsiteY129" fmla="*/ 66106 h 553687"/>
                  <a:gd name="connsiteX130" fmla="*/ 237626 w 357995"/>
                  <a:gd name="connsiteY130" fmla="*/ 61894 h 553687"/>
                  <a:gd name="connsiteX131" fmla="*/ 237626 w 357995"/>
                  <a:gd name="connsiteY131" fmla="*/ 61283 h 553687"/>
                  <a:gd name="connsiteX132" fmla="*/ 234086 w 357995"/>
                  <a:gd name="connsiteY132" fmla="*/ 53348 h 553687"/>
                  <a:gd name="connsiteX133" fmla="*/ 233415 w 357995"/>
                  <a:gd name="connsiteY133" fmla="*/ 52860 h 553687"/>
                  <a:gd name="connsiteX134" fmla="*/ 228287 w 357995"/>
                  <a:gd name="connsiteY134" fmla="*/ 52433 h 553687"/>
                  <a:gd name="connsiteX135" fmla="*/ 225296 w 357995"/>
                  <a:gd name="connsiteY135" fmla="*/ 50174 h 553687"/>
                  <a:gd name="connsiteX136" fmla="*/ 225724 w 357995"/>
                  <a:gd name="connsiteY136" fmla="*/ 45291 h 553687"/>
                  <a:gd name="connsiteX137" fmla="*/ 225601 w 357995"/>
                  <a:gd name="connsiteY137" fmla="*/ 44803 h 553687"/>
                  <a:gd name="connsiteX138" fmla="*/ 221267 w 357995"/>
                  <a:gd name="connsiteY138" fmla="*/ 37295 h 553687"/>
                  <a:gd name="connsiteX139" fmla="*/ 220962 w 357995"/>
                  <a:gd name="connsiteY139" fmla="*/ 36990 h 553687"/>
                  <a:gd name="connsiteX140" fmla="*/ 202163 w 357995"/>
                  <a:gd name="connsiteY140" fmla="*/ 26369 h 553687"/>
                  <a:gd name="connsiteX141" fmla="*/ 199904 w 357995"/>
                  <a:gd name="connsiteY141" fmla="*/ 15199 h 553687"/>
                  <a:gd name="connsiteX142" fmla="*/ 199660 w 357995"/>
                  <a:gd name="connsiteY142" fmla="*/ 14772 h 553687"/>
                  <a:gd name="connsiteX143" fmla="*/ 188856 w 357995"/>
                  <a:gd name="connsiteY143" fmla="*/ 4761 h 553687"/>
                  <a:gd name="connsiteX144" fmla="*/ 188673 w 357995"/>
                  <a:gd name="connsiteY144" fmla="*/ 4639 h 553687"/>
                  <a:gd name="connsiteX145" fmla="*/ 179883 w 357995"/>
                  <a:gd name="connsiteY145" fmla="*/ 122 h 553687"/>
                  <a:gd name="connsiteX146" fmla="*/ 179517 w 357995"/>
                  <a:gd name="connsiteY146" fmla="*/ 0 h 553687"/>
                  <a:gd name="connsiteX147" fmla="*/ 179456 w 357995"/>
                  <a:gd name="connsiteY147" fmla="*/ 0 h 553687"/>
                  <a:gd name="connsiteX148" fmla="*/ 171154 w 357995"/>
                  <a:gd name="connsiteY148" fmla="*/ 488 h 553687"/>
                  <a:gd name="connsiteX149" fmla="*/ 171032 w 357995"/>
                  <a:gd name="connsiteY149" fmla="*/ 488 h 553687"/>
                  <a:gd name="connsiteX150" fmla="*/ 163891 w 357995"/>
                  <a:gd name="connsiteY150" fmla="*/ 1770 h 553687"/>
                  <a:gd name="connsiteX151" fmla="*/ 163280 w 357995"/>
                  <a:gd name="connsiteY151" fmla="*/ 2258 h 553687"/>
                  <a:gd name="connsiteX152" fmla="*/ 163402 w 357995"/>
                  <a:gd name="connsiteY152" fmla="*/ 3052 h 553687"/>
                  <a:gd name="connsiteX153" fmla="*/ 168652 w 357995"/>
                  <a:gd name="connsiteY153" fmla="*/ 10194 h 553687"/>
                  <a:gd name="connsiteX154" fmla="*/ 168774 w 357995"/>
                  <a:gd name="connsiteY154" fmla="*/ 10316 h 553687"/>
                  <a:gd name="connsiteX155" fmla="*/ 173047 w 357995"/>
                  <a:gd name="connsiteY155" fmla="*/ 14283 h 553687"/>
                  <a:gd name="connsiteX156" fmla="*/ 172619 w 357995"/>
                  <a:gd name="connsiteY156" fmla="*/ 21730 h 553687"/>
                  <a:gd name="connsiteX157" fmla="*/ 172619 w 357995"/>
                  <a:gd name="connsiteY157" fmla="*/ 21974 h 553687"/>
                  <a:gd name="connsiteX158" fmla="*/ 173840 w 357995"/>
                  <a:gd name="connsiteY158" fmla="*/ 27651 h 553687"/>
                  <a:gd name="connsiteX159" fmla="*/ 171521 w 357995"/>
                  <a:gd name="connsiteY159" fmla="*/ 26796 h 553687"/>
                  <a:gd name="connsiteX160" fmla="*/ 171216 w 357995"/>
                  <a:gd name="connsiteY160" fmla="*/ 26735 h 553687"/>
                  <a:gd name="connsiteX161" fmla="*/ 170544 w 357995"/>
                  <a:gd name="connsiteY161" fmla="*/ 27040 h 553687"/>
                  <a:gd name="connsiteX162" fmla="*/ 168225 w 357995"/>
                  <a:gd name="connsiteY162" fmla="*/ 30153 h 553687"/>
                  <a:gd name="connsiteX163" fmla="*/ 168102 w 357995"/>
                  <a:gd name="connsiteY163" fmla="*/ 30459 h 553687"/>
                  <a:gd name="connsiteX164" fmla="*/ 166332 w 357995"/>
                  <a:gd name="connsiteY164" fmla="*/ 38455 h 553687"/>
                  <a:gd name="connsiteX165" fmla="*/ 165051 w 357995"/>
                  <a:gd name="connsiteY165" fmla="*/ 44315 h 553687"/>
                  <a:gd name="connsiteX166" fmla="*/ 141733 w 357995"/>
                  <a:gd name="connsiteY166" fmla="*/ 69158 h 553687"/>
                  <a:gd name="connsiteX167" fmla="*/ 134348 w 357995"/>
                  <a:gd name="connsiteY167" fmla="*/ 75506 h 553687"/>
                  <a:gd name="connsiteX168" fmla="*/ 123299 w 357995"/>
                  <a:gd name="connsiteY168" fmla="*/ 78619 h 553687"/>
                  <a:gd name="connsiteX169" fmla="*/ 123178 w 357995"/>
                  <a:gd name="connsiteY169" fmla="*/ 78680 h 553687"/>
                  <a:gd name="connsiteX170" fmla="*/ 112190 w 357995"/>
                  <a:gd name="connsiteY170" fmla="*/ 83380 h 553687"/>
                  <a:gd name="connsiteX171" fmla="*/ 101569 w 357995"/>
                  <a:gd name="connsiteY171" fmla="*/ 88019 h 553687"/>
                  <a:gd name="connsiteX172" fmla="*/ 101264 w 357995"/>
                  <a:gd name="connsiteY172" fmla="*/ 88141 h 553687"/>
                  <a:gd name="connsiteX173" fmla="*/ 95160 w 357995"/>
                  <a:gd name="connsiteY173" fmla="*/ 91559 h 553687"/>
                  <a:gd name="connsiteX174" fmla="*/ 94794 w 357995"/>
                  <a:gd name="connsiteY174" fmla="*/ 91925 h 553687"/>
                  <a:gd name="connsiteX175" fmla="*/ 90338 w 357995"/>
                  <a:gd name="connsiteY175" fmla="*/ 100043 h 553687"/>
                  <a:gd name="connsiteX176" fmla="*/ 85516 w 357995"/>
                  <a:gd name="connsiteY176" fmla="*/ 102546 h 553687"/>
                  <a:gd name="connsiteX177" fmla="*/ 85089 w 357995"/>
                  <a:gd name="connsiteY177" fmla="*/ 103217 h 553687"/>
                  <a:gd name="connsiteX178" fmla="*/ 84540 w 357995"/>
                  <a:gd name="connsiteY178" fmla="*/ 109077 h 553687"/>
                  <a:gd name="connsiteX179" fmla="*/ 78252 w 357995"/>
                  <a:gd name="connsiteY179" fmla="*/ 120492 h 553687"/>
                  <a:gd name="connsiteX180" fmla="*/ 78192 w 357995"/>
                  <a:gd name="connsiteY180" fmla="*/ 120736 h 553687"/>
                  <a:gd name="connsiteX181" fmla="*/ 75506 w 357995"/>
                  <a:gd name="connsiteY181" fmla="*/ 136667 h 553687"/>
                  <a:gd name="connsiteX182" fmla="*/ 70440 w 357995"/>
                  <a:gd name="connsiteY182" fmla="*/ 140390 h 553687"/>
                  <a:gd name="connsiteX183" fmla="*/ 70134 w 357995"/>
                  <a:gd name="connsiteY183" fmla="*/ 140818 h 553687"/>
                  <a:gd name="connsiteX184" fmla="*/ 68425 w 357995"/>
                  <a:gd name="connsiteY184" fmla="*/ 146250 h 553687"/>
                  <a:gd name="connsiteX185" fmla="*/ 65678 w 357995"/>
                  <a:gd name="connsiteY185" fmla="*/ 149546 h 553687"/>
                  <a:gd name="connsiteX186" fmla="*/ 62016 w 357995"/>
                  <a:gd name="connsiteY186" fmla="*/ 149302 h 553687"/>
                  <a:gd name="connsiteX187" fmla="*/ 57682 w 357995"/>
                  <a:gd name="connsiteY187" fmla="*/ 146677 h 553687"/>
                  <a:gd name="connsiteX188" fmla="*/ 54020 w 357995"/>
                  <a:gd name="connsiteY188" fmla="*/ 141916 h 553687"/>
                  <a:gd name="connsiteX189" fmla="*/ 53532 w 357995"/>
                  <a:gd name="connsiteY189" fmla="*/ 136850 h 553687"/>
                  <a:gd name="connsiteX190" fmla="*/ 53165 w 357995"/>
                  <a:gd name="connsiteY190" fmla="*/ 136240 h 553687"/>
                  <a:gd name="connsiteX191" fmla="*/ 49686 w 357995"/>
                  <a:gd name="connsiteY191" fmla="*/ 133859 h 553687"/>
                  <a:gd name="connsiteX192" fmla="*/ 49259 w 357995"/>
                  <a:gd name="connsiteY192" fmla="*/ 133737 h 553687"/>
                  <a:gd name="connsiteX193" fmla="*/ 45353 w 357995"/>
                  <a:gd name="connsiteY193" fmla="*/ 133615 h 553687"/>
                  <a:gd name="connsiteX194" fmla="*/ 34976 w 357995"/>
                  <a:gd name="connsiteY194" fmla="*/ 129037 h 553687"/>
                  <a:gd name="connsiteX195" fmla="*/ 34671 w 357995"/>
                  <a:gd name="connsiteY195" fmla="*/ 128976 h 553687"/>
                  <a:gd name="connsiteX196" fmla="*/ 34121 w 357995"/>
                  <a:gd name="connsiteY196" fmla="*/ 129159 h 553687"/>
                  <a:gd name="connsiteX197" fmla="*/ 28689 w 357995"/>
                  <a:gd name="connsiteY197" fmla="*/ 133676 h 553687"/>
                  <a:gd name="connsiteX198" fmla="*/ 26491 w 357995"/>
                  <a:gd name="connsiteY198" fmla="*/ 132822 h 553687"/>
                  <a:gd name="connsiteX199" fmla="*/ 27895 w 357995"/>
                  <a:gd name="connsiteY199" fmla="*/ 129342 h 553687"/>
                  <a:gd name="connsiteX200" fmla="*/ 27712 w 357995"/>
                  <a:gd name="connsiteY200" fmla="*/ 128427 h 553687"/>
                  <a:gd name="connsiteX201" fmla="*/ 25820 w 357995"/>
                  <a:gd name="connsiteY201" fmla="*/ 126657 h 553687"/>
                  <a:gd name="connsiteX202" fmla="*/ 26735 w 357995"/>
                  <a:gd name="connsiteY202" fmla="*/ 119576 h 553687"/>
                  <a:gd name="connsiteX203" fmla="*/ 29787 w 357995"/>
                  <a:gd name="connsiteY203" fmla="*/ 120064 h 553687"/>
                  <a:gd name="connsiteX204" fmla="*/ 29909 w 357995"/>
                  <a:gd name="connsiteY204" fmla="*/ 120064 h 553687"/>
                  <a:gd name="connsiteX205" fmla="*/ 30337 w 357995"/>
                  <a:gd name="connsiteY205" fmla="*/ 119942 h 553687"/>
                  <a:gd name="connsiteX206" fmla="*/ 35403 w 357995"/>
                  <a:gd name="connsiteY206" fmla="*/ 117134 h 553687"/>
                  <a:gd name="connsiteX207" fmla="*/ 35769 w 357995"/>
                  <a:gd name="connsiteY207" fmla="*/ 116036 h 553687"/>
                  <a:gd name="connsiteX208" fmla="*/ 33755 w 357995"/>
                  <a:gd name="connsiteY208" fmla="*/ 111824 h 553687"/>
                  <a:gd name="connsiteX209" fmla="*/ 32900 w 357995"/>
                  <a:gd name="connsiteY209" fmla="*/ 106758 h 553687"/>
                  <a:gd name="connsiteX210" fmla="*/ 32778 w 357995"/>
                  <a:gd name="connsiteY210" fmla="*/ 106453 h 553687"/>
                  <a:gd name="connsiteX211" fmla="*/ 30398 w 357995"/>
                  <a:gd name="connsiteY211" fmla="*/ 102973 h 553687"/>
                  <a:gd name="connsiteX212" fmla="*/ 29726 w 357995"/>
                  <a:gd name="connsiteY212" fmla="*/ 102607 h 553687"/>
                  <a:gd name="connsiteX213" fmla="*/ 29299 w 357995"/>
                  <a:gd name="connsiteY213" fmla="*/ 102729 h 553687"/>
                  <a:gd name="connsiteX214" fmla="*/ 20631 w 357995"/>
                  <a:gd name="connsiteY214" fmla="*/ 107490 h 553687"/>
                  <a:gd name="connsiteX215" fmla="*/ 20448 w 357995"/>
                  <a:gd name="connsiteY215" fmla="*/ 107612 h 553687"/>
                  <a:gd name="connsiteX216" fmla="*/ 13612 w 357995"/>
                  <a:gd name="connsiteY216" fmla="*/ 114632 h 553687"/>
                  <a:gd name="connsiteX217" fmla="*/ 9339 w 357995"/>
                  <a:gd name="connsiteY217" fmla="*/ 119210 h 553687"/>
                  <a:gd name="connsiteX218" fmla="*/ 9034 w 357995"/>
                  <a:gd name="connsiteY218" fmla="*/ 119515 h 553687"/>
                  <a:gd name="connsiteX219" fmla="*/ 1038 w 357995"/>
                  <a:gd name="connsiteY219" fmla="*/ 134653 h 553687"/>
                  <a:gd name="connsiteX220" fmla="*/ 916 w 357995"/>
                  <a:gd name="connsiteY220" fmla="*/ 134958 h 553687"/>
                  <a:gd name="connsiteX221" fmla="*/ 0 w 357995"/>
                  <a:gd name="connsiteY221" fmla="*/ 143320 h 553687"/>
                  <a:gd name="connsiteX222" fmla="*/ 305 w 357995"/>
                  <a:gd name="connsiteY222" fmla="*/ 144053 h 553687"/>
                  <a:gd name="connsiteX223" fmla="*/ 9400 w 357995"/>
                  <a:gd name="connsiteY223" fmla="*/ 151927 h 553687"/>
                  <a:gd name="connsiteX224" fmla="*/ 8423 w 357995"/>
                  <a:gd name="connsiteY224" fmla="*/ 153697 h 553687"/>
                  <a:gd name="connsiteX225" fmla="*/ 5311 w 357995"/>
                  <a:gd name="connsiteY225" fmla="*/ 153270 h 553687"/>
                  <a:gd name="connsiteX226" fmla="*/ 5189 w 357995"/>
                  <a:gd name="connsiteY226" fmla="*/ 153270 h 553687"/>
                  <a:gd name="connsiteX227" fmla="*/ 4578 w 357995"/>
                  <a:gd name="connsiteY227" fmla="*/ 153514 h 553687"/>
                  <a:gd name="connsiteX228" fmla="*/ 4395 w 357995"/>
                  <a:gd name="connsiteY228" fmla="*/ 154246 h 553687"/>
                  <a:gd name="connsiteX229" fmla="*/ 5433 w 357995"/>
                  <a:gd name="connsiteY229" fmla="*/ 159496 h 553687"/>
                  <a:gd name="connsiteX230" fmla="*/ 5677 w 357995"/>
                  <a:gd name="connsiteY230" fmla="*/ 159923 h 553687"/>
                  <a:gd name="connsiteX231" fmla="*/ 12513 w 357995"/>
                  <a:gd name="connsiteY231" fmla="*/ 166210 h 553687"/>
                  <a:gd name="connsiteX232" fmla="*/ 14406 w 357995"/>
                  <a:gd name="connsiteY232" fmla="*/ 171398 h 553687"/>
                  <a:gd name="connsiteX233" fmla="*/ 13368 w 357995"/>
                  <a:gd name="connsiteY233" fmla="*/ 175976 h 553687"/>
                  <a:gd name="connsiteX234" fmla="*/ 11170 w 357995"/>
                  <a:gd name="connsiteY234" fmla="*/ 177075 h 553687"/>
                  <a:gd name="connsiteX235" fmla="*/ 7874 w 357995"/>
                  <a:gd name="connsiteY235" fmla="*/ 176770 h 553687"/>
                  <a:gd name="connsiteX236" fmla="*/ 7813 w 357995"/>
                  <a:gd name="connsiteY236" fmla="*/ 176770 h 553687"/>
                  <a:gd name="connsiteX237" fmla="*/ 7142 w 357995"/>
                  <a:gd name="connsiteY237" fmla="*/ 177136 h 553687"/>
                  <a:gd name="connsiteX238" fmla="*/ 4700 w 357995"/>
                  <a:gd name="connsiteY238" fmla="*/ 180859 h 553687"/>
                  <a:gd name="connsiteX239" fmla="*/ 4578 w 357995"/>
                  <a:gd name="connsiteY239" fmla="*/ 181531 h 553687"/>
                  <a:gd name="connsiteX240" fmla="*/ 5738 w 357995"/>
                  <a:gd name="connsiteY240" fmla="*/ 185682 h 553687"/>
                  <a:gd name="connsiteX241" fmla="*/ 6165 w 357995"/>
                  <a:gd name="connsiteY241" fmla="*/ 186231 h 553687"/>
                  <a:gd name="connsiteX242" fmla="*/ 20937 w 357995"/>
                  <a:gd name="connsiteY242" fmla="*/ 193067 h 553687"/>
                  <a:gd name="connsiteX243" fmla="*/ 21242 w 357995"/>
                  <a:gd name="connsiteY243" fmla="*/ 193373 h 553687"/>
                  <a:gd name="connsiteX244" fmla="*/ 36929 w 357995"/>
                  <a:gd name="connsiteY244" fmla="*/ 202284 h 553687"/>
                  <a:gd name="connsiteX245" fmla="*/ 47794 w 357995"/>
                  <a:gd name="connsiteY245" fmla="*/ 216567 h 553687"/>
                  <a:gd name="connsiteX246" fmla="*/ 47855 w 357995"/>
                  <a:gd name="connsiteY246" fmla="*/ 216629 h 553687"/>
                  <a:gd name="connsiteX247" fmla="*/ 53470 w 357995"/>
                  <a:gd name="connsiteY247" fmla="*/ 228897 h 553687"/>
                  <a:gd name="connsiteX248" fmla="*/ 58903 w 357995"/>
                  <a:gd name="connsiteY248" fmla="*/ 239274 h 553687"/>
                  <a:gd name="connsiteX249" fmla="*/ 59086 w 357995"/>
                  <a:gd name="connsiteY249" fmla="*/ 239518 h 553687"/>
                  <a:gd name="connsiteX250" fmla="*/ 65434 w 357995"/>
                  <a:gd name="connsiteY250" fmla="*/ 245012 h 553687"/>
                  <a:gd name="connsiteX251" fmla="*/ 67937 w 357995"/>
                  <a:gd name="connsiteY251" fmla="*/ 251848 h 553687"/>
                  <a:gd name="connsiteX252" fmla="*/ 68120 w 357995"/>
                  <a:gd name="connsiteY252" fmla="*/ 252092 h 553687"/>
                  <a:gd name="connsiteX253" fmla="*/ 74529 w 357995"/>
                  <a:gd name="connsiteY253" fmla="*/ 259173 h 553687"/>
                  <a:gd name="connsiteX254" fmla="*/ 74895 w 357995"/>
                  <a:gd name="connsiteY254" fmla="*/ 265460 h 553687"/>
                  <a:gd name="connsiteX255" fmla="*/ 75018 w 357995"/>
                  <a:gd name="connsiteY255" fmla="*/ 265826 h 553687"/>
                  <a:gd name="connsiteX256" fmla="*/ 78252 w 357995"/>
                  <a:gd name="connsiteY256" fmla="*/ 271076 h 553687"/>
                  <a:gd name="connsiteX257" fmla="*/ 78314 w 357995"/>
                  <a:gd name="connsiteY257" fmla="*/ 271198 h 553687"/>
                  <a:gd name="connsiteX258" fmla="*/ 88324 w 357995"/>
                  <a:gd name="connsiteY258" fmla="*/ 293111 h 553687"/>
                  <a:gd name="connsiteX259" fmla="*/ 90033 w 357995"/>
                  <a:gd name="connsiteY259" fmla="*/ 300313 h 553687"/>
                  <a:gd name="connsiteX260" fmla="*/ 90094 w 357995"/>
                  <a:gd name="connsiteY260" fmla="*/ 300497 h 553687"/>
                  <a:gd name="connsiteX261" fmla="*/ 99738 w 357995"/>
                  <a:gd name="connsiteY261" fmla="*/ 318930 h 553687"/>
                  <a:gd name="connsiteX262" fmla="*/ 99861 w 357995"/>
                  <a:gd name="connsiteY262" fmla="*/ 319297 h 553687"/>
                  <a:gd name="connsiteX263" fmla="*/ 108040 w 357995"/>
                  <a:gd name="connsiteY263" fmla="*/ 334740 h 553687"/>
                  <a:gd name="connsiteX264" fmla="*/ 108345 w 357995"/>
                  <a:gd name="connsiteY264" fmla="*/ 341515 h 553687"/>
                  <a:gd name="connsiteX265" fmla="*/ 108711 w 357995"/>
                  <a:gd name="connsiteY265" fmla="*/ 342186 h 553687"/>
                  <a:gd name="connsiteX266" fmla="*/ 115059 w 357995"/>
                  <a:gd name="connsiteY266" fmla="*/ 346337 h 553687"/>
                  <a:gd name="connsiteX267" fmla="*/ 121468 w 357995"/>
                  <a:gd name="connsiteY267" fmla="*/ 357141 h 553687"/>
                  <a:gd name="connsiteX268" fmla="*/ 121652 w 357995"/>
                  <a:gd name="connsiteY268" fmla="*/ 357751 h 553687"/>
                  <a:gd name="connsiteX269" fmla="*/ 121652 w 357995"/>
                  <a:gd name="connsiteY269" fmla="*/ 358301 h 553687"/>
                  <a:gd name="connsiteX270" fmla="*/ 122201 w 357995"/>
                  <a:gd name="connsiteY270" fmla="*/ 360010 h 553687"/>
                  <a:gd name="connsiteX271" fmla="*/ 123299 w 357995"/>
                  <a:gd name="connsiteY271" fmla="*/ 363611 h 553687"/>
                  <a:gd name="connsiteX272" fmla="*/ 124215 w 357995"/>
                  <a:gd name="connsiteY272" fmla="*/ 366480 h 553687"/>
                  <a:gd name="connsiteX273" fmla="*/ 124398 w 357995"/>
                  <a:gd name="connsiteY273" fmla="*/ 366846 h 553687"/>
                  <a:gd name="connsiteX274" fmla="*/ 124643 w 357995"/>
                  <a:gd name="connsiteY274" fmla="*/ 367579 h 553687"/>
                  <a:gd name="connsiteX275" fmla="*/ 124887 w 357995"/>
                  <a:gd name="connsiteY275" fmla="*/ 367945 h 553687"/>
                  <a:gd name="connsiteX276" fmla="*/ 124887 w 357995"/>
                  <a:gd name="connsiteY276" fmla="*/ 367945 h 553687"/>
                  <a:gd name="connsiteX277" fmla="*/ 125131 w 357995"/>
                  <a:gd name="connsiteY277" fmla="*/ 368250 h 553687"/>
                  <a:gd name="connsiteX278" fmla="*/ 125741 w 357995"/>
                  <a:gd name="connsiteY278" fmla="*/ 368738 h 553687"/>
                  <a:gd name="connsiteX279" fmla="*/ 128183 w 357995"/>
                  <a:gd name="connsiteY279" fmla="*/ 371058 h 553687"/>
                  <a:gd name="connsiteX280" fmla="*/ 128732 w 357995"/>
                  <a:gd name="connsiteY280" fmla="*/ 371607 h 553687"/>
                  <a:gd name="connsiteX281" fmla="*/ 130746 w 357995"/>
                  <a:gd name="connsiteY281" fmla="*/ 373439 h 553687"/>
                  <a:gd name="connsiteX282" fmla="*/ 130929 w 357995"/>
                  <a:gd name="connsiteY282" fmla="*/ 373866 h 553687"/>
                  <a:gd name="connsiteX283" fmla="*/ 131235 w 357995"/>
                  <a:gd name="connsiteY283" fmla="*/ 374659 h 553687"/>
                  <a:gd name="connsiteX284" fmla="*/ 131784 w 357995"/>
                  <a:gd name="connsiteY284" fmla="*/ 375819 h 553687"/>
                  <a:gd name="connsiteX285" fmla="*/ 133310 w 357995"/>
                  <a:gd name="connsiteY285" fmla="*/ 379359 h 553687"/>
                  <a:gd name="connsiteX286" fmla="*/ 133371 w 357995"/>
                  <a:gd name="connsiteY286" fmla="*/ 379542 h 553687"/>
                  <a:gd name="connsiteX287" fmla="*/ 139109 w 357995"/>
                  <a:gd name="connsiteY287" fmla="*/ 387417 h 553687"/>
                  <a:gd name="connsiteX288" fmla="*/ 141550 w 357995"/>
                  <a:gd name="connsiteY288" fmla="*/ 394802 h 553687"/>
                  <a:gd name="connsiteX289" fmla="*/ 141672 w 357995"/>
                  <a:gd name="connsiteY289" fmla="*/ 395046 h 553687"/>
                  <a:gd name="connsiteX290" fmla="*/ 147105 w 357995"/>
                  <a:gd name="connsiteY290" fmla="*/ 401944 h 553687"/>
                  <a:gd name="connsiteX291" fmla="*/ 147776 w 357995"/>
                  <a:gd name="connsiteY291" fmla="*/ 402249 h 553687"/>
                  <a:gd name="connsiteX292" fmla="*/ 150706 w 357995"/>
                  <a:gd name="connsiteY292" fmla="*/ 406217 h 553687"/>
                  <a:gd name="connsiteX293" fmla="*/ 148997 w 357995"/>
                  <a:gd name="connsiteY293" fmla="*/ 416166 h 553687"/>
                  <a:gd name="connsiteX294" fmla="*/ 146189 w 357995"/>
                  <a:gd name="connsiteY294" fmla="*/ 416044 h 553687"/>
                  <a:gd name="connsiteX295" fmla="*/ 146128 w 357995"/>
                  <a:gd name="connsiteY295" fmla="*/ 416044 h 553687"/>
                  <a:gd name="connsiteX296" fmla="*/ 145457 w 357995"/>
                  <a:gd name="connsiteY296" fmla="*/ 416410 h 553687"/>
                  <a:gd name="connsiteX297" fmla="*/ 143687 w 357995"/>
                  <a:gd name="connsiteY297" fmla="*/ 418852 h 553687"/>
                  <a:gd name="connsiteX298" fmla="*/ 143565 w 357995"/>
                  <a:gd name="connsiteY298" fmla="*/ 419645 h 553687"/>
                  <a:gd name="connsiteX299" fmla="*/ 144175 w 357995"/>
                  <a:gd name="connsiteY299" fmla="*/ 420134 h 553687"/>
                  <a:gd name="connsiteX300" fmla="*/ 147654 w 357995"/>
                  <a:gd name="connsiteY300" fmla="*/ 420927 h 553687"/>
                  <a:gd name="connsiteX301" fmla="*/ 147898 w 357995"/>
                  <a:gd name="connsiteY301" fmla="*/ 425932 h 553687"/>
                  <a:gd name="connsiteX302" fmla="*/ 148081 w 357995"/>
                  <a:gd name="connsiteY302" fmla="*/ 426360 h 553687"/>
                  <a:gd name="connsiteX303" fmla="*/ 154308 w 357995"/>
                  <a:gd name="connsiteY303" fmla="*/ 434783 h 553687"/>
                  <a:gd name="connsiteX304" fmla="*/ 158214 w 357995"/>
                  <a:gd name="connsiteY304" fmla="*/ 442230 h 553687"/>
                  <a:gd name="connsiteX305" fmla="*/ 158397 w 357995"/>
                  <a:gd name="connsiteY305" fmla="*/ 442474 h 553687"/>
                  <a:gd name="connsiteX306" fmla="*/ 166638 w 357995"/>
                  <a:gd name="connsiteY306" fmla="*/ 449371 h 553687"/>
                  <a:gd name="connsiteX307" fmla="*/ 174450 w 357995"/>
                  <a:gd name="connsiteY307" fmla="*/ 458405 h 553687"/>
                  <a:gd name="connsiteX308" fmla="*/ 174939 w 357995"/>
                  <a:gd name="connsiteY308" fmla="*/ 458649 h 553687"/>
                  <a:gd name="connsiteX309" fmla="*/ 177136 w 357995"/>
                  <a:gd name="connsiteY309" fmla="*/ 459016 h 553687"/>
                  <a:gd name="connsiteX310" fmla="*/ 177136 w 357995"/>
                  <a:gd name="connsiteY310" fmla="*/ 461946 h 553687"/>
                  <a:gd name="connsiteX311" fmla="*/ 177502 w 357995"/>
                  <a:gd name="connsiteY311" fmla="*/ 462617 h 553687"/>
                  <a:gd name="connsiteX312" fmla="*/ 181592 w 357995"/>
                  <a:gd name="connsiteY312" fmla="*/ 465425 h 553687"/>
                  <a:gd name="connsiteX313" fmla="*/ 182080 w 357995"/>
                  <a:gd name="connsiteY313" fmla="*/ 465547 h 553687"/>
                  <a:gd name="connsiteX314" fmla="*/ 182080 w 357995"/>
                  <a:gd name="connsiteY314" fmla="*/ 465547 h 553687"/>
                  <a:gd name="connsiteX315" fmla="*/ 210708 w 357995"/>
                  <a:gd name="connsiteY315" fmla="*/ 483065 h 553687"/>
                  <a:gd name="connsiteX316" fmla="*/ 218704 w 357995"/>
                  <a:gd name="connsiteY316" fmla="*/ 489596 h 553687"/>
                  <a:gd name="connsiteX317" fmla="*/ 219070 w 357995"/>
                  <a:gd name="connsiteY317" fmla="*/ 489779 h 553687"/>
                  <a:gd name="connsiteX318" fmla="*/ 227677 w 357995"/>
                  <a:gd name="connsiteY318" fmla="*/ 491183 h 553687"/>
                  <a:gd name="connsiteX319" fmla="*/ 238053 w 357995"/>
                  <a:gd name="connsiteY319" fmla="*/ 496250 h 553687"/>
                  <a:gd name="connsiteX320" fmla="*/ 245012 w 357995"/>
                  <a:gd name="connsiteY320" fmla="*/ 501499 h 553687"/>
                  <a:gd name="connsiteX321" fmla="*/ 245256 w 357995"/>
                  <a:gd name="connsiteY321" fmla="*/ 501621 h 553687"/>
                  <a:gd name="connsiteX322" fmla="*/ 258807 w 357995"/>
                  <a:gd name="connsiteY322" fmla="*/ 506565 h 553687"/>
                  <a:gd name="connsiteX323" fmla="*/ 262103 w 357995"/>
                  <a:gd name="connsiteY323" fmla="*/ 512425 h 553687"/>
                  <a:gd name="connsiteX324" fmla="*/ 262591 w 357995"/>
                  <a:gd name="connsiteY324" fmla="*/ 512791 h 553687"/>
                  <a:gd name="connsiteX325" fmla="*/ 267414 w 357995"/>
                  <a:gd name="connsiteY325" fmla="*/ 514134 h 553687"/>
                  <a:gd name="connsiteX326" fmla="*/ 272541 w 357995"/>
                  <a:gd name="connsiteY326" fmla="*/ 517980 h 553687"/>
                  <a:gd name="connsiteX327" fmla="*/ 272724 w 357995"/>
                  <a:gd name="connsiteY327" fmla="*/ 518102 h 553687"/>
                  <a:gd name="connsiteX328" fmla="*/ 280781 w 357995"/>
                  <a:gd name="connsiteY328" fmla="*/ 521032 h 553687"/>
                  <a:gd name="connsiteX329" fmla="*/ 281758 w 357995"/>
                  <a:gd name="connsiteY329" fmla="*/ 528051 h 553687"/>
                  <a:gd name="connsiteX330" fmla="*/ 281819 w 357995"/>
                  <a:gd name="connsiteY330" fmla="*/ 528295 h 553687"/>
                  <a:gd name="connsiteX331" fmla="*/ 284382 w 357995"/>
                  <a:gd name="connsiteY331" fmla="*/ 533728 h 553687"/>
                  <a:gd name="connsiteX332" fmla="*/ 284626 w 357995"/>
                  <a:gd name="connsiteY332" fmla="*/ 534033 h 553687"/>
                  <a:gd name="connsiteX333" fmla="*/ 287373 w 357995"/>
                  <a:gd name="connsiteY333" fmla="*/ 536047 h 553687"/>
                  <a:gd name="connsiteX334" fmla="*/ 287434 w 357995"/>
                  <a:gd name="connsiteY334" fmla="*/ 536047 h 553687"/>
                  <a:gd name="connsiteX335" fmla="*/ 290486 w 357995"/>
                  <a:gd name="connsiteY335" fmla="*/ 539710 h 553687"/>
                  <a:gd name="connsiteX336" fmla="*/ 291036 w 357995"/>
                  <a:gd name="connsiteY336" fmla="*/ 540015 h 553687"/>
                  <a:gd name="connsiteX337" fmla="*/ 295614 w 357995"/>
                  <a:gd name="connsiteY337" fmla="*/ 540442 h 553687"/>
                  <a:gd name="connsiteX338" fmla="*/ 297200 w 357995"/>
                  <a:gd name="connsiteY338" fmla="*/ 544654 h 553687"/>
                  <a:gd name="connsiteX339" fmla="*/ 297506 w 357995"/>
                  <a:gd name="connsiteY339" fmla="*/ 545020 h 553687"/>
                  <a:gd name="connsiteX340" fmla="*/ 309958 w 357995"/>
                  <a:gd name="connsiteY340" fmla="*/ 553566 h 553687"/>
                  <a:gd name="connsiteX341" fmla="*/ 310446 w 357995"/>
                  <a:gd name="connsiteY341" fmla="*/ 553688 h 553687"/>
                  <a:gd name="connsiteX342" fmla="*/ 310629 w 357995"/>
                  <a:gd name="connsiteY342" fmla="*/ 553688 h 553687"/>
                  <a:gd name="connsiteX343" fmla="*/ 318137 w 357995"/>
                  <a:gd name="connsiteY343" fmla="*/ 551795 h 553687"/>
                  <a:gd name="connsiteX344" fmla="*/ 318320 w 357995"/>
                  <a:gd name="connsiteY344" fmla="*/ 551734 h 553687"/>
                  <a:gd name="connsiteX345" fmla="*/ 323631 w 357995"/>
                  <a:gd name="connsiteY345" fmla="*/ 549232 h 553687"/>
                  <a:gd name="connsiteX346" fmla="*/ 323936 w 357995"/>
                  <a:gd name="connsiteY346" fmla="*/ 548988 h 553687"/>
                  <a:gd name="connsiteX347" fmla="*/ 327293 w 357995"/>
                  <a:gd name="connsiteY347" fmla="*/ 544471 h 553687"/>
                  <a:gd name="connsiteX348" fmla="*/ 327415 w 357995"/>
                  <a:gd name="connsiteY348" fmla="*/ 543799 h 553687"/>
                  <a:gd name="connsiteX349" fmla="*/ 325706 w 357995"/>
                  <a:gd name="connsiteY349" fmla="*/ 534521 h 553687"/>
                  <a:gd name="connsiteX350" fmla="*/ 327476 w 357995"/>
                  <a:gd name="connsiteY350" fmla="*/ 530737 h 553687"/>
                  <a:gd name="connsiteX351" fmla="*/ 330406 w 357995"/>
                  <a:gd name="connsiteY351" fmla="*/ 531469 h 553687"/>
                  <a:gd name="connsiteX352" fmla="*/ 330589 w 357995"/>
                  <a:gd name="connsiteY352" fmla="*/ 531469 h 553687"/>
                  <a:gd name="connsiteX353" fmla="*/ 330894 w 357995"/>
                  <a:gd name="connsiteY353" fmla="*/ 531408 h 553687"/>
                  <a:gd name="connsiteX354" fmla="*/ 334496 w 357995"/>
                  <a:gd name="connsiteY354" fmla="*/ 530126 h 553687"/>
                  <a:gd name="connsiteX355" fmla="*/ 335045 w 357995"/>
                  <a:gd name="connsiteY355" fmla="*/ 529333 h 553687"/>
                  <a:gd name="connsiteX356" fmla="*/ 335045 w 357995"/>
                  <a:gd name="connsiteY356" fmla="*/ 525121 h 553687"/>
                  <a:gd name="connsiteX357" fmla="*/ 334923 w 357995"/>
                  <a:gd name="connsiteY357" fmla="*/ 524633 h 553687"/>
                  <a:gd name="connsiteX358" fmla="*/ 331505 w 357995"/>
                  <a:gd name="connsiteY358" fmla="*/ 519811 h 553687"/>
                  <a:gd name="connsiteX359" fmla="*/ 333641 w 357995"/>
                  <a:gd name="connsiteY359" fmla="*/ 516332 h 553687"/>
                  <a:gd name="connsiteX360" fmla="*/ 338951 w 357995"/>
                  <a:gd name="connsiteY360" fmla="*/ 511998 h 553687"/>
                  <a:gd name="connsiteX361" fmla="*/ 339195 w 357995"/>
                  <a:gd name="connsiteY361" fmla="*/ 511693 h 553687"/>
                  <a:gd name="connsiteX362" fmla="*/ 342126 w 357995"/>
                  <a:gd name="connsiteY362" fmla="*/ 505711 h 553687"/>
                  <a:gd name="connsiteX363" fmla="*/ 344872 w 357995"/>
                  <a:gd name="connsiteY363" fmla="*/ 508213 h 553687"/>
                  <a:gd name="connsiteX364" fmla="*/ 345422 w 357995"/>
                  <a:gd name="connsiteY364" fmla="*/ 508457 h 553687"/>
                  <a:gd name="connsiteX365" fmla="*/ 345666 w 357995"/>
                  <a:gd name="connsiteY365" fmla="*/ 508396 h 553687"/>
                  <a:gd name="connsiteX366" fmla="*/ 346215 w 357995"/>
                  <a:gd name="connsiteY366" fmla="*/ 507786 h 553687"/>
                  <a:gd name="connsiteX367" fmla="*/ 347558 w 357995"/>
                  <a:gd name="connsiteY367" fmla="*/ 501621 h 553687"/>
                  <a:gd name="connsiteX368" fmla="*/ 349450 w 357995"/>
                  <a:gd name="connsiteY368" fmla="*/ 496128 h 553687"/>
                  <a:gd name="connsiteX369" fmla="*/ 353662 w 357995"/>
                  <a:gd name="connsiteY369" fmla="*/ 492831 h 553687"/>
                  <a:gd name="connsiteX370" fmla="*/ 353967 w 357995"/>
                  <a:gd name="connsiteY370" fmla="*/ 492160 h 553687"/>
                  <a:gd name="connsiteX371" fmla="*/ 353662 w 357995"/>
                  <a:gd name="connsiteY371" fmla="*/ 491489 h 553687"/>
                  <a:gd name="connsiteX372" fmla="*/ 349877 w 357995"/>
                  <a:gd name="connsiteY372" fmla="*/ 488681 h 553687"/>
                  <a:gd name="connsiteX373" fmla="*/ 349694 w 357995"/>
                  <a:gd name="connsiteY373" fmla="*/ 488559 h 553687"/>
                  <a:gd name="connsiteX374" fmla="*/ 344689 w 357995"/>
                  <a:gd name="connsiteY374" fmla="*/ 486483 h 553687"/>
                  <a:gd name="connsiteX375" fmla="*/ 341210 w 357995"/>
                  <a:gd name="connsiteY375" fmla="*/ 481661 h 553687"/>
                  <a:gd name="connsiteX376" fmla="*/ 338280 w 357995"/>
                  <a:gd name="connsiteY376" fmla="*/ 473055 h 553687"/>
                  <a:gd name="connsiteX377" fmla="*/ 339684 w 357995"/>
                  <a:gd name="connsiteY377" fmla="*/ 462983 h 553687"/>
                  <a:gd name="connsiteX378" fmla="*/ 342858 w 357995"/>
                  <a:gd name="connsiteY378" fmla="*/ 460664 h 553687"/>
                  <a:gd name="connsiteX379" fmla="*/ 343163 w 357995"/>
                  <a:gd name="connsiteY379" fmla="*/ 460297 h 553687"/>
                  <a:gd name="connsiteX380" fmla="*/ 344445 w 357995"/>
                  <a:gd name="connsiteY380" fmla="*/ 456818 h 553687"/>
                  <a:gd name="connsiteX381" fmla="*/ 344140 w 357995"/>
                  <a:gd name="connsiteY381" fmla="*/ 455842 h 553687"/>
                  <a:gd name="connsiteX382" fmla="*/ 341332 w 357995"/>
                  <a:gd name="connsiteY382" fmla="*/ 453949 h 553687"/>
                  <a:gd name="connsiteX383" fmla="*/ 339745 w 357995"/>
                  <a:gd name="connsiteY383" fmla="*/ 450287 h 553687"/>
                  <a:gd name="connsiteX384" fmla="*/ 339684 w 357995"/>
                  <a:gd name="connsiteY384" fmla="*/ 446258 h 553687"/>
                  <a:gd name="connsiteX385" fmla="*/ 342614 w 357995"/>
                  <a:gd name="connsiteY385" fmla="*/ 443267 h 553687"/>
                  <a:gd name="connsiteX386" fmla="*/ 342858 w 357995"/>
                  <a:gd name="connsiteY386" fmla="*/ 442901 h 553687"/>
                  <a:gd name="connsiteX387" fmla="*/ 343957 w 357995"/>
                  <a:gd name="connsiteY387" fmla="*/ 438323 h 553687"/>
                  <a:gd name="connsiteX388" fmla="*/ 349877 w 357995"/>
                  <a:gd name="connsiteY388" fmla="*/ 433318 h 553687"/>
                  <a:gd name="connsiteX389" fmla="*/ 350183 w 357995"/>
                  <a:gd name="connsiteY389" fmla="*/ 432769 h 553687"/>
                  <a:gd name="connsiteX390" fmla="*/ 350610 w 357995"/>
                  <a:gd name="connsiteY390" fmla="*/ 428435 h 553687"/>
                  <a:gd name="connsiteX391" fmla="*/ 352929 w 357995"/>
                  <a:gd name="connsiteY391" fmla="*/ 425871 h 553687"/>
                  <a:gd name="connsiteX392" fmla="*/ 353113 w 357995"/>
                  <a:gd name="connsiteY392" fmla="*/ 425078 h 553687"/>
                  <a:gd name="connsiteX393" fmla="*/ 350671 w 357995"/>
                  <a:gd name="connsiteY393" fmla="*/ 416960 h 553687"/>
                  <a:gd name="connsiteX394" fmla="*/ 350610 w 357995"/>
                  <a:gd name="connsiteY394" fmla="*/ 416837 h 553687"/>
                  <a:gd name="connsiteX395" fmla="*/ 348107 w 357995"/>
                  <a:gd name="connsiteY395" fmla="*/ 412137 h 553687"/>
                  <a:gd name="connsiteX396" fmla="*/ 350915 w 357995"/>
                  <a:gd name="connsiteY396" fmla="*/ 408475 h 553687"/>
                  <a:gd name="connsiteX397" fmla="*/ 351098 w 357995"/>
                  <a:gd name="connsiteY397" fmla="*/ 408109 h 553687"/>
                  <a:gd name="connsiteX398" fmla="*/ 352075 w 357995"/>
                  <a:gd name="connsiteY398" fmla="*/ 402859 h 553687"/>
                  <a:gd name="connsiteX399" fmla="*/ 352075 w 357995"/>
                  <a:gd name="connsiteY399" fmla="*/ 402554 h 553687"/>
                  <a:gd name="connsiteX400" fmla="*/ 350854 w 357995"/>
                  <a:gd name="connsiteY400" fmla="*/ 397061 h 553687"/>
                  <a:gd name="connsiteX401" fmla="*/ 350793 w 357995"/>
                  <a:gd name="connsiteY401" fmla="*/ 391933 h 553687"/>
                  <a:gd name="connsiteX402" fmla="*/ 350793 w 357995"/>
                  <a:gd name="connsiteY402" fmla="*/ 391750 h 553687"/>
                  <a:gd name="connsiteX403" fmla="*/ 350976 w 357995"/>
                  <a:gd name="connsiteY403" fmla="*/ 386806 h 553687"/>
                  <a:gd name="connsiteX404" fmla="*/ 353662 w 357995"/>
                  <a:gd name="connsiteY404" fmla="*/ 385341 h 553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</a:cxnLst>
                <a:rect l="l" t="t" r="r" b="b"/>
                <a:pathLst>
                  <a:path w="357995" h="553687">
                    <a:moveTo>
                      <a:pt x="353662" y="385341"/>
                    </a:moveTo>
                    <a:cubicBezTo>
                      <a:pt x="353723" y="385341"/>
                      <a:pt x="353723" y="385280"/>
                      <a:pt x="353784" y="385280"/>
                    </a:cubicBezTo>
                    <a:lnTo>
                      <a:pt x="357691" y="382167"/>
                    </a:lnTo>
                    <a:cubicBezTo>
                      <a:pt x="357873" y="381984"/>
                      <a:pt x="357996" y="381740"/>
                      <a:pt x="357996" y="381496"/>
                    </a:cubicBezTo>
                    <a:lnTo>
                      <a:pt x="357873" y="376368"/>
                    </a:lnTo>
                    <a:cubicBezTo>
                      <a:pt x="357873" y="376246"/>
                      <a:pt x="357873" y="376124"/>
                      <a:pt x="357813" y="376063"/>
                    </a:cubicBezTo>
                    <a:lnTo>
                      <a:pt x="343041" y="344445"/>
                    </a:lnTo>
                    <a:cubicBezTo>
                      <a:pt x="343041" y="344384"/>
                      <a:pt x="342980" y="344384"/>
                      <a:pt x="342980" y="344323"/>
                    </a:cubicBezTo>
                    <a:lnTo>
                      <a:pt x="333336" y="329429"/>
                    </a:lnTo>
                    <a:cubicBezTo>
                      <a:pt x="333214" y="329246"/>
                      <a:pt x="333031" y="329124"/>
                      <a:pt x="332786" y="329063"/>
                    </a:cubicBezTo>
                    <a:lnTo>
                      <a:pt x="326072" y="327964"/>
                    </a:lnTo>
                    <a:cubicBezTo>
                      <a:pt x="326011" y="327964"/>
                      <a:pt x="326011" y="327964"/>
                      <a:pt x="325950" y="327964"/>
                    </a:cubicBezTo>
                    <a:cubicBezTo>
                      <a:pt x="325950" y="327964"/>
                      <a:pt x="325889" y="327964"/>
                      <a:pt x="325889" y="327964"/>
                    </a:cubicBezTo>
                    <a:lnTo>
                      <a:pt x="319907" y="328575"/>
                    </a:lnTo>
                    <a:cubicBezTo>
                      <a:pt x="319785" y="328575"/>
                      <a:pt x="319602" y="328636"/>
                      <a:pt x="319541" y="328697"/>
                    </a:cubicBezTo>
                    <a:lnTo>
                      <a:pt x="314719" y="332176"/>
                    </a:lnTo>
                    <a:lnTo>
                      <a:pt x="308004" y="328514"/>
                    </a:lnTo>
                    <a:cubicBezTo>
                      <a:pt x="307882" y="328453"/>
                      <a:pt x="307760" y="328391"/>
                      <a:pt x="307577" y="328391"/>
                    </a:cubicBezTo>
                    <a:cubicBezTo>
                      <a:pt x="307455" y="328391"/>
                      <a:pt x="307333" y="328391"/>
                      <a:pt x="307211" y="328453"/>
                    </a:cubicBezTo>
                    <a:lnTo>
                      <a:pt x="304525" y="329734"/>
                    </a:lnTo>
                    <a:lnTo>
                      <a:pt x="304586" y="298848"/>
                    </a:lnTo>
                    <a:lnTo>
                      <a:pt x="308127" y="293172"/>
                    </a:lnTo>
                    <a:cubicBezTo>
                      <a:pt x="308249" y="292928"/>
                      <a:pt x="308310" y="292622"/>
                      <a:pt x="308188" y="292378"/>
                    </a:cubicBezTo>
                    <a:lnTo>
                      <a:pt x="307028" y="289937"/>
                    </a:lnTo>
                    <a:lnTo>
                      <a:pt x="308432" y="287373"/>
                    </a:lnTo>
                    <a:cubicBezTo>
                      <a:pt x="308554" y="287129"/>
                      <a:pt x="308554" y="286824"/>
                      <a:pt x="308432" y="286580"/>
                    </a:cubicBezTo>
                    <a:lnTo>
                      <a:pt x="306906" y="283589"/>
                    </a:lnTo>
                    <a:cubicBezTo>
                      <a:pt x="306784" y="283344"/>
                      <a:pt x="306601" y="283222"/>
                      <a:pt x="306296" y="283161"/>
                    </a:cubicBezTo>
                    <a:cubicBezTo>
                      <a:pt x="306234" y="283161"/>
                      <a:pt x="306173" y="283161"/>
                      <a:pt x="306173" y="283161"/>
                    </a:cubicBezTo>
                    <a:cubicBezTo>
                      <a:pt x="305990" y="283161"/>
                      <a:pt x="305746" y="283222"/>
                      <a:pt x="305624" y="283406"/>
                    </a:cubicBezTo>
                    <a:lnTo>
                      <a:pt x="295003" y="292989"/>
                    </a:lnTo>
                    <a:lnTo>
                      <a:pt x="283589" y="299581"/>
                    </a:lnTo>
                    <a:lnTo>
                      <a:pt x="272418" y="300008"/>
                    </a:lnTo>
                    <a:lnTo>
                      <a:pt x="261676" y="300313"/>
                    </a:lnTo>
                    <a:lnTo>
                      <a:pt x="261370" y="295980"/>
                    </a:lnTo>
                    <a:cubicBezTo>
                      <a:pt x="261370" y="295919"/>
                      <a:pt x="261370" y="295858"/>
                      <a:pt x="261370" y="295858"/>
                    </a:cubicBezTo>
                    <a:lnTo>
                      <a:pt x="259539" y="288899"/>
                    </a:lnTo>
                    <a:cubicBezTo>
                      <a:pt x="259539" y="288777"/>
                      <a:pt x="259478" y="288716"/>
                      <a:pt x="259417" y="288655"/>
                    </a:cubicBezTo>
                    <a:lnTo>
                      <a:pt x="256976" y="285115"/>
                    </a:lnTo>
                    <a:cubicBezTo>
                      <a:pt x="256854" y="284932"/>
                      <a:pt x="256671" y="284809"/>
                      <a:pt x="256487" y="284809"/>
                    </a:cubicBezTo>
                    <a:lnTo>
                      <a:pt x="244585" y="281880"/>
                    </a:lnTo>
                    <a:cubicBezTo>
                      <a:pt x="244524" y="281880"/>
                      <a:pt x="244463" y="281880"/>
                      <a:pt x="244402" y="281880"/>
                    </a:cubicBezTo>
                    <a:lnTo>
                      <a:pt x="234025" y="281330"/>
                    </a:lnTo>
                    <a:lnTo>
                      <a:pt x="235490" y="277729"/>
                    </a:lnTo>
                    <a:lnTo>
                      <a:pt x="239091" y="273029"/>
                    </a:lnTo>
                    <a:cubicBezTo>
                      <a:pt x="239274" y="272785"/>
                      <a:pt x="239335" y="272418"/>
                      <a:pt x="239152" y="272113"/>
                    </a:cubicBezTo>
                    <a:lnTo>
                      <a:pt x="229447" y="255022"/>
                    </a:lnTo>
                    <a:cubicBezTo>
                      <a:pt x="229386" y="254961"/>
                      <a:pt x="229386" y="254900"/>
                      <a:pt x="229325" y="254839"/>
                    </a:cubicBezTo>
                    <a:lnTo>
                      <a:pt x="223893" y="249651"/>
                    </a:lnTo>
                    <a:lnTo>
                      <a:pt x="217300" y="238542"/>
                    </a:lnTo>
                    <a:lnTo>
                      <a:pt x="218887" y="235184"/>
                    </a:lnTo>
                    <a:cubicBezTo>
                      <a:pt x="219070" y="234818"/>
                      <a:pt x="218948" y="234452"/>
                      <a:pt x="218704" y="234208"/>
                    </a:cubicBezTo>
                    <a:lnTo>
                      <a:pt x="212356" y="228653"/>
                    </a:lnTo>
                    <a:lnTo>
                      <a:pt x="211624" y="225479"/>
                    </a:lnTo>
                    <a:cubicBezTo>
                      <a:pt x="211685" y="225357"/>
                      <a:pt x="211745" y="225235"/>
                      <a:pt x="211745" y="225113"/>
                    </a:cubicBezTo>
                    <a:lnTo>
                      <a:pt x="211990" y="221023"/>
                    </a:lnTo>
                    <a:lnTo>
                      <a:pt x="217422" y="220352"/>
                    </a:lnTo>
                    <a:cubicBezTo>
                      <a:pt x="217666" y="220352"/>
                      <a:pt x="217910" y="220169"/>
                      <a:pt x="218033" y="219986"/>
                    </a:cubicBezTo>
                    <a:lnTo>
                      <a:pt x="219315" y="217971"/>
                    </a:lnTo>
                    <a:cubicBezTo>
                      <a:pt x="219497" y="217727"/>
                      <a:pt x="219497" y="217361"/>
                      <a:pt x="219315" y="217056"/>
                    </a:cubicBezTo>
                    <a:lnTo>
                      <a:pt x="216812" y="213210"/>
                    </a:lnTo>
                    <a:lnTo>
                      <a:pt x="216812" y="208754"/>
                    </a:lnTo>
                    <a:lnTo>
                      <a:pt x="218155" y="205336"/>
                    </a:lnTo>
                    <a:lnTo>
                      <a:pt x="226029" y="199049"/>
                    </a:lnTo>
                    <a:lnTo>
                      <a:pt x="233903" y="196913"/>
                    </a:lnTo>
                    <a:cubicBezTo>
                      <a:pt x="234208" y="196852"/>
                      <a:pt x="234391" y="196608"/>
                      <a:pt x="234513" y="196302"/>
                    </a:cubicBezTo>
                    <a:lnTo>
                      <a:pt x="235734" y="191419"/>
                    </a:lnTo>
                    <a:cubicBezTo>
                      <a:pt x="235795" y="191236"/>
                      <a:pt x="235795" y="191114"/>
                      <a:pt x="235734" y="190931"/>
                    </a:cubicBezTo>
                    <a:lnTo>
                      <a:pt x="233292" y="183789"/>
                    </a:lnTo>
                    <a:lnTo>
                      <a:pt x="233536" y="178906"/>
                    </a:lnTo>
                    <a:lnTo>
                      <a:pt x="237931" y="173169"/>
                    </a:lnTo>
                    <a:cubicBezTo>
                      <a:pt x="237993" y="173107"/>
                      <a:pt x="238053" y="173046"/>
                      <a:pt x="238053" y="172924"/>
                    </a:cubicBezTo>
                    <a:lnTo>
                      <a:pt x="240678" y="165417"/>
                    </a:lnTo>
                    <a:cubicBezTo>
                      <a:pt x="240739" y="165294"/>
                      <a:pt x="240739" y="165233"/>
                      <a:pt x="240739" y="165111"/>
                    </a:cubicBezTo>
                    <a:lnTo>
                      <a:pt x="240617" y="161327"/>
                    </a:lnTo>
                    <a:lnTo>
                      <a:pt x="242631" y="152598"/>
                    </a:lnTo>
                    <a:lnTo>
                      <a:pt x="248857" y="151316"/>
                    </a:lnTo>
                    <a:cubicBezTo>
                      <a:pt x="248980" y="151316"/>
                      <a:pt x="249162" y="151194"/>
                      <a:pt x="249224" y="151133"/>
                    </a:cubicBezTo>
                    <a:lnTo>
                      <a:pt x="256426" y="144602"/>
                    </a:lnTo>
                    <a:lnTo>
                      <a:pt x="266437" y="137949"/>
                    </a:lnTo>
                    <a:lnTo>
                      <a:pt x="273823" y="134470"/>
                    </a:lnTo>
                    <a:lnTo>
                      <a:pt x="283589" y="133981"/>
                    </a:lnTo>
                    <a:cubicBezTo>
                      <a:pt x="283772" y="133981"/>
                      <a:pt x="283955" y="133920"/>
                      <a:pt x="284077" y="133798"/>
                    </a:cubicBezTo>
                    <a:lnTo>
                      <a:pt x="287312" y="131173"/>
                    </a:lnTo>
                    <a:lnTo>
                      <a:pt x="296407" y="131112"/>
                    </a:lnTo>
                    <a:cubicBezTo>
                      <a:pt x="296651" y="131112"/>
                      <a:pt x="296834" y="130990"/>
                      <a:pt x="297017" y="130807"/>
                    </a:cubicBezTo>
                    <a:lnTo>
                      <a:pt x="301168" y="126168"/>
                    </a:lnTo>
                    <a:lnTo>
                      <a:pt x="304891" y="123849"/>
                    </a:lnTo>
                    <a:lnTo>
                      <a:pt x="306662" y="125314"/>
                    </a:lnTo>
                    <a:cubicBezTo>
                      <a:pt x="306784" y="125436"/>
                      <a:pt x="307028" y="125497"/>
                      <a:pt x="307211" y="125497"/>
                    </a:cubicBezTo>
                    <a:cubicBezTo>
                      <a:pt x="307272" y="125497"/>
                      <a:pt x="307333" y="125497"/>
                      <a:pt x="307333" y="125497"/>
                    </a:cubicBezTo>
                    <a:lnTo>
                      <a:pt x="312155" y="124642"/>
                    </a:lnTo>
                    <a:lnTo>
                      <a:pt x="315695" y="128122"/>
                    </a:lnTo>
                    <a:cubicBezTo>
                      <a:pt x="315818" y="128244"/>
                      <a:pt x="315940" y="128305"/>
                      <a:pt x="316123" y="128366"/>
                    </a:cubicBezTo>
                    <a:lnTo>
                      <a:pt x="322898" y="129770"/>
                    </a:lnTo>
                    <a:cubicBezTo>
                      <a:pt x="322959" y="129770"/>
                      <a:pt x="323020" y="129770"/>
                      <a:pt x="323081" y="129770"/>
                    </a:cubicBezTo>
                    <a:cubicBezTo>
                      <a:pt x="323448" y="129770"/>
                      <a:pt x="323753" y="129525"/>
                      <a:pt x="323875" y="129159"/>
                    </a:cubicBezTo>
                    <a:lnTo>
                      <a:pt x="325034" y="125375"/>
                    </a:lnTo>
                    <a:cubicBezTo>
                      <a:pt x="325095" y="125131"/>
                      <a:pt x="325034" y="124825"/>
                      <a:pt x="324912" y="124642"/>
                    </a:cubicBezTo>
                    <a:lnTo>
                      <a:pt x="315878" y="112495"/>
                    </a:lnTo>
                    <a:cubicBezTo>
                      <a:pt x="315695" y="112312"/>
                      <a:pt x="315451" y="112190"/>
                      <a:pt x="315207" y="112190"/>
                    </a:cubicBezTo>
                    <a:cubicBezTo>
                      <a:pt x="315207" y="112190"/>
                      <a:pt x="315207" y="112190"/>
                      <a:pt x="315207" y="112190"/>
                    </a:cubicBezTo>
                    <a:lnTo>
                      <a:pt x="311667" y="112312"/>
                    </a:lnTo>
                    <a:cubicBezTo>
                      <a:pt x="311545" y="112312"/>
                      <a:pt x="311484" y="112312"/>
                      <a:pt x="311423" y="112373"/>
                    </a:cubicBezTo>
                    <a:lnTo>
                      <a:pt x="308371" y="113533"/>
                    </a:lnTo>
                    <a:lnTo>
                      <a:pt x="305197" y="110054"/>
                    </a:lnTo>
                    <a:lnTo>
                      <a:pt x="322349" y="81304"/>
                    </a:lnTo>
                    <a:cubicBezTo>
                      <a:pt x="322532" y="80999"/>
                      <a:pt x="322471" y="80633"/>
                      <a:pt x="322288" y="80328"/>
                    </a:cubicBezTo>
                    <a:lnTo>
                      <a:pt x="318137" y="75567"/>
                    </a:lnTo>
                    <a:cubicBezTo>
                      <a:pt x="318015" y="75445"/>
                      <a:pt x="317954" y="75384"/>
                      <a:pt x="317771" y="75323"/>
                    </a:cubicBezTo>
                    <a:lnTo>
                      <a:pt x="311300" y="73003"/>
                    </a:lnTo>
                    <a:lnTo>
                      <a:pt x="302511" y="66106"/>
                    </a:lnTo>
                    <a:cubicBezTo>
                      <a:pt x="302450" y="66045"/>
                      <a:pt x="302328" y="65983"/>
                      <a:pt x="302206" y="65983"/>
                    </a:cubicBezTo>
                    <a:lnTo>
                      <a:pt x="297079" y="64580"/>
                    </a:lnTo>
                    <a:cubicBezTo>
                      <a:pt x="297017" y="64580"/>
                      <a:pt x="296956" y="64580"/>
                      <a:pt x="296834" y="64580"/>
                    </a:cubicBezTo>
                    <a:cubicBezTo>
                      <a:pt x="296651" y="64580"/>
                      <a:pt x="296529" y="64641"/>
                      <a:pt x="296346" y="64702"/>
                    </a:cubicBezTo>
                    <a:lnTo>
                      <a:pt x="290303" y="68791"/>
                    </a:lnTo>
                    <a:lnTo>
                      <a:pt x="284443" y="69219"/>
                    </a:lnTo>
                    <a:lnTo>
                      <a:pt x="279927" y="64641"/>
                    </a:lnTo>
                    <a:cubicBezTo>
                      <a:pt x="279804" y="64519"/>
                      <a:pt x="279682" y="64458"/>
                      <a:pt x="279499" y="64396"/>
                    </a:cubicBezTo>
                    <a:lnTo>
                      <a:pt x="273334" y="63176"/>
                    </a:lnTo>
                    <a:cubicBezTo>
                      <a:pt x="273273" y="63176"/>
                      <a:pt x="273212" y="63176"/>
                      <a:pt x="273151" y="63176"/>
                    </a:cubicBezTo>
                    <a:cubicBezTo>
                      <a:pt x="272907" y="63176"/>
                      <a:pt x="272663" y="63298"/>
                      <a:pt x="272541" y="63481"/>
                    </a:cubicBezTo>
                    <a:lnTo>
                      <a:pt x="268268" y="68364"/>
                    </a:lnTo>
                    <a:lnTo>
                      <a:pt x="262896" y="71477"/>
                    </a:lnTo>
                    <a:lnTo>
                      <a:pt x="249407" y="71172"/>
                    </a:lnTo>
                    <a:cubicBezTo>
                      <a:pt x="249407" y="71172"/>
                      <a:pt x="249407" y="71172"/>
                      <a:pt x="249407" y="71172"/>
                    </a:cubicBezTo>
                    <a:cubicBezTo>
                      <a:pt x="249346" y="71172"/>
                      <a:pt x="249224" y="71172"/>
                      <a:pt x="249162" y="71233"/>
                    </a:cubicBezTo>
                    <a:lnTo>
                      <a:pt x="242753" y="73247"/>
                    </a:lnTo>
                    <a:lnTo>
                      <a:pt x="236039" y="66106"/>
                    </a:lnTo>
                    <a:lnTo>
                      <a:pt x="237626" y="61894"/>
                    </a:lnTo>
                    <a:cubicBezTo>
                      <a:pt x="237687" y="61711"/>
                      <a:pt x="237687" y="61467"/>
                      <a:pt x="237626" y="61283"/>
                    </a:cubicBezTo>
                    <a:lnTo>
                      <a:pt x="234086" y="53348"/>
                    </a:lnTo>
                    <a:cubicBezTo>
                      <a:pt x="233964" y="53043"/>
                      <a:pt x="233720" y="52860"/>
                      <a:pt x="233415" y="52860"/>
                    </a:cubicBezTo>
                    <a:lnTo>
                      <a:pt x="228287" y="52433"/>
                    </a:lnTo>
                    <a:lnTo>
                      <a:pt x="225296" y="50174"/>
                    </a:lnTo>
                    <a:lnTo>
                      <a:pt x="225724" y="45291"/>
                    </a:lnTo>
                    <a:cubicBezTo>
                      <a:pt x="225724" y="45108"/>
                      <a:pt x="225724" y="44925"/>
                      <a:pt x="225601" y="44803"/>
                    </a:cubicBezTo>
                    <a:lnTo>
                      <a:pt x="221267" y="37295"/>
                    </a:lnTo>
                    <a:cubicBezTo>
                      <a:pt x="221207" y="37173"/>
                      <a:pt x="221085" y="37051"/>
                      <a:pt x="220962" y="36990"/>
                    </a:cubicBezTo>
                    <a:lnTo>
                      <a:pt x="202163" y="26369"/>
                    </a:lnTo>
                    <a:lnTo>
                      <a:pt x="199904" y="15199"/>
                    </a:lnTo>
                    <a:cubicBezTo>
                      <a:pt x="199843" y="15016"/>
                      <a:pt x="199782" y="14894"/>
                      <a:pt x="199660" y="14772"/>
                    </a:cubicBezTo>
                    <a:lnTo>
                      <a:pt x="188856" y="4761"/>
                    </a:lnTo>
                    <a:cubicBezTo>
                      <a:pt x="188795" y="4700"/>
                      <a:pt x="188734" y="4639"/>
                      <a:pt x="188673" y="4639"/>
                    </a:cubicBezTo>
                    <a:lnTo>
                      <a:pt x="179883" y="122"/>
                    </a:lnTo>
                    <a:cubicBezTo>
                      <a:pt x="179761" y="61"/>
                      <a:pt x="179639" y="0"/>
                      <a:pt x="179517" y="0"/>
                    </a:cubicBezTo>
                    <a:cubicBezTo>
                      <a:pt x="179517" y="0"/>
                      <a:pt x="179456" y="0"/>
                      <a:pt x="179456" y="0"/>
                    </a:cubicBezTo>
                    <a:lnTo>
                      <a:pt x="171154" y="488"/>
                    </a:lnTo>
                    <a:cubicBezTo>
                      <a:pt x="171093" y="488"/>
                      <a:pt x="171093" y="488"/>
                      <a:pt x="171032" y="488"/>
                    </a:cubicBezTo>
                    <a:lnTo>
                      <a:pt x="163891" y="1770"/>
                    </a:lnTo>
                    <a:cubicBezTo>
                      <a:pt x="163586" y="1831"/>
                      <a:pt x="163341" y="2014"/>
                      <a:pt x="163280" y="2258"/>
                    </a:cubicBezTo>
                    <a:cubicBezTo>
                      <a:pt x="163158" y="2503"/>
                      <a:pt x="163219" y="2808"/>
                      <a:pt x="163402" y="3052"/>
                    </a:cubicBezTo>
                    <a:lnTo>
                      <a:pt x="168652" y="10194"/>
                    </a:lnTo>
                    <a:cubicBezTo>
                      <a:pt x="168713" y="10255"/>
                      <a:pt x="168713" y="10255"/>
                      <a:pt x="168774" y="10316"/>
                    </a:cubicBezTo>
                    <a:lnTo>
                      <a:pt x="173047" y="14283"/>
                    </a:lnTo>
                    <a:lnTo>
                      <a:pt x="172619" y="21730"/>
                    </a:lnTo>
                    <a:cubicBezTo>
                      <a:pt x="172619" y="21791"/>
                      <a:pt x="172619" y="21852"/>
                      <a:pt x="172619" y="21974"/>
                    </a:cubicBezTo>
                    <a:lnTo>
                      <a:pt x="173840" y="27651"/>
                    </a:lnTo>
                    <a:lnTo>
                      <a:pt x="171521" y="26796"/>
                    </a:lnTo>
                    <a:cubicBezTo>
                      <a:pt x="171398" y="26735"/>
                      <a:pt x="171337" y="26735"/>
                      <a:pt x="171216" y="26735"/>
                    </a:cubicBezTo>
                    <a:cubicBezTo>
                      <a:pt x="170971" y="26735"/>
                      <a:pt x="170727" y="26857"/>
                      <a:pt x="170544" y="27040"/>
                    </a:cubicBezTo>
                    <a:lnTo>
                      <a:pt x="168225" y="30153"/>
                    </a:lnTo>
                    <a:cubicBezTo>
                      <a:pt x="168164" y="30276"/>
                      <a:pt x="168102" y="30337"/>
                      <a:pt x="168102" y="30459"/>
                    </a:cubicBezTo>
                    <a:lnTo>
                      <a:pt x="166332" y="38455"/>
                    </a:lnTo>
                    <a:lnTo>
                      <a:pt x="165051" y="44315"/>
                    </a:lnTo>
                    <a:lnTo>
                      <a:pt x="141733" y="69158"/>
                    </a:lnTo>
                    <a:lnTo>
                      <a:pt x="134348" y="75506"/>
                    </a:lnTo>
                    <a:lnTo>
                      <a:pt x="123299" y="78619"/>
                    </a:lnTo>
                    <a:cubicBezTo>
                      <a:pt x="123238" y="78619"/>
                      <a:pt x="123238" y="78619"/>
                      <a:pt x="123178" y="78680"/>
                    </a:cubicBezTo>
                    <a:lnTo>
                      <a:pt x="112190" y="83380"/>
                    </a:lnTo>
                    <a:lnTo>
                      <a:pt x="101569" y="88019"/>
                    </a:lnTo>
                    <a:cubicBezTo>
                      <a:pt x="101448" y="88019"/>
                      <a:pt x="101325" y="88080"/>
                      <a:pt x="101264" y="88141"/>
                    </a:cubicBezTo>
                    <a:lnTo>
                      <a:pt x="95160" y="91559"/>
                    </a:lnTo>
                    <a:cubicBezTo>
                      <a:pt x="95038" y="91620"/>
                      <a:pt x="94855" y="91803"/>
                      <a:pt x="94794" y="91925"/>
                    </a:cubicBezTo>
                    <a:lnTo>
                      <a:pt x="90338" y="100043"/>
                    </a:lnTo>
                    <a:lnTo>
                      <a:pt x="85516" y="102546"/>
                    </a:lnTo>
                    <a:cubicBezTo>
                      <a:pt x="85272" y="102668"/>
                      <a:pt x="85089" y="102912"/>
                      <a:pt x="85089" y="103217"/>
                    </a:cubicBezTo>
                    <a:lnTo>
                      <a:pt x="84540" y="109077"/>
                    </a:lnTo>
                    <a:lnTo>
                      <a:pt x="78252" y="120492"/>
                    </a:lnTo>
                    <a:cubicBezTo>
                      <a:pt x="78192" y="120553"/>
                      <a:pt x="78192" y="120675"/>
                      <a:pt x="78192" y="120736"/>
                    </a:cubicBezTo>
                    <a:lnTo>
                      <a:pt x="75506" y="136667"/>
                    </a:lnTo>
                    <a:lnTo>
                      <a:pt x="70440" y="140390"/>
                    </a:lnTo>
                    <a:cubicBezTo>
                      <a:pt x="70317" y="140512"/>
                      <a:pt x="70195" y="140635"/>
                      <a:pt x="70134" y="140818"/>
                    </a:cubicBezTo>
                    <a:lnTo>
                      <a:pt x="68425" y="146250"/>
                    </a:lnTo>
                    <a:lnTo>
                      <a:pt x="65678" y="149546"/>
                    </a:lnTo>
                    <a:lnTo>
                      <a:pt x="62016" y="149302"/>
                    </a:lnTo>
                    <a:lnTo>
                      <a:pt x="57682" y="146677"/>
                    </a:lnTo>
                    <a:lnTo>
                      <a:pt x="54020" y="141916"/>
                    </a:lnTo>
                    <a:lnTo>
                      <a:pt x="53532" y="136850"/>
                    </a:lnTo>
                    <a:cubicBezTo>
                      <a:pt x="53532" y="136606"/>
                      <a:pt x="53349" y="136362"/>
                      <a:pt x="53165" y="136240"/>
                    </a:cubicBezTo>
                    <a:lnTo>
                      <a:pt x="49686" y="133859"/>
                    </a:lnTo>
                    <a:cubicBezTo>
                      <a:pt x="49564" y="133798"/>
                      <a:pt x="49381" y="133737"/>
                      <a:pt x="49259" y="133737"/>
                    </a:cubicBezTo>
                    <a:lnTo>
                      <a:pt x="45353" y="133615"/>
                    </a:lnTo>
                    <a:lnTo>
                      <a:pt x="34976" y="129037"/>
                    </a:lnTo>
                    <a:cubicBezTo>
                      <a:pt x="34854" y="128976"/>
                      <a:pt x="34731" y="128976"/>
                      <a:pt x="34671" y="128976"/>
                    </a:cubicBezTo>
                    <a:cubicBezTo>
                      <a:pt x="34487" y="128976"/>
                      <a:pt x="34304" y="129037"/>
                      <a:pt x="34121" y="129159"/>
                    </a:cubicBezTo>
                    <a:lnTo>
                      <a:pt x="28689" y="133676"/>
                    </a:lnTo>
                    <a:lnTo>
                      <a:pt x="26491" y="132822"/>
                    </a:lnTo>
                    <a:lnTo>
                      <a:pt x="27895" y="129342"/>
                    </a:lnTo>
                    <a:cubicBezTo>
                      <a:pt x="28017" y="129037"/>
                      <a:pt x="27956" y="128671"/>
                      <a:pt x="27712" y="128427"/>
                    </a:cubicBezTo>
                    <a:lnTo>
                      <a:pt x="25820" y="126657"/>
                    </a:lnTo>
                    <a:lnTo>
                      <a:pt x="26735" y="119576"/>
                    </a:lnTo>
                    <a:lnTo>
                      <a:pt x="29787" y="120064"/>
                    </a:lnTo>
                    <a:cubicBezTo>
                      <a:pt x="29848" y="120064"/>
                      <a:pt x="29848" y="120064"/>
                      <a:pt x="29909" y="120064"/>
                    </a:cubicBezTo>
                    <a:cubicBezTo>
                      <a:pt x="30032" y="120064"/>
                      <a:pt x="30215" y="120003"/>
                      <a:pt x="30337" y="119942"/>
                    </a:cubicBezTo>
                    <a:lnTo>
                      <a:pt x="35403" y="117134"/>
                    </a:lnTo>
                    <a:cubicBezTo>
                      <a:pt x="35769" y="116951"/>
                      <a:pt x="35952" y="116463"/>
                      <a:pt x="35769" y="116036"/>
                    </a:cubicBezTo>
                    <a:lnTo>
                      <a:pt x="33755" y="111824"/>
                    </a:lnTo>
                    <a:lnTo>
                      <a:pt x="32900" y="106758"/>
                    </a:lnTo>
                    <a:cubicBezTo>
                      <a:pt x="32900" y="106636"/>
                      <a:pt x="32839" y="106514"/>
                      <a:pt x="32778" y="106453"/>
                    </a:cubicBezTo>
                    <a:lnTo>
                      <a:pt x="30398" y="102973"/>
                    </a:lnTo>
                    <a:cubicBezTo>
                      <a:pt x="30215" y="102729"/>
                      <a:pt x="29971" y="102607"/>
                      <a:pt x="29726" y="102607"/>
                    </a:cubicBezTo>
                    <a:cubicBezTo>
                      <a:pt x="29604" y="102607"/>
                      <a:pt x="29482" y="102668"/>
                      <a:pt x="29299" y="102729"/>
                    </a:cubicBezTo>
                    <a:lnTo>
                      <a:pt x="20631" y="107490"/>
                    </a:lnTo>
                    <a:cubicBezTo>
                      <a:pt x="20571" y="107551"/>
                      <a:pt x="20509" y="107551"/>
                      <a:pt x="20448" y="107612"/>
                    </a:cubicBezTo>
                    <a:lnTo>
                      <a:pt x="13612" y="114632"/>
                    </a:lnTo>
                    <a:lnTo>
                      <a:pt x="9339" y="119210"/>
                    </a:lnTo>
                    <a:cubicBezTo>
                      <a:pt x="9217" y="119271"/>
                      <a:pt x="9095" y="119393"/>
                      <a:pt x="9034" y="119515"/>
                    </a:cubicBezTo>
                    <a:lnTo>
                      <a:pt x="1038" y="134653"/>
                    </a:lnTo>
                    <a:cubicBezTo>
                      <a:pt x="977" y="134775"/>
                      <a:pt x="977" y="134836"/>
                      <a:pt x="916" y="134958"/>
                    </a:cubicBezTo>
                    <a:lnTo>
                      <a:pt x="0" y="143320"/>
                    </a:lnTo>
                    <a:cubicBezTo>
                      <a:pt x="0" y="143564"/>
                      <a:pt x="61" y="143870"/>
                      <a:pt x="305" y="144053"/>
                    </a:cubicBezTo>
                    <a:lnTo>
                      <a:pt x="9400" y="151927"/>
                    </a:lnTo>
                    <a:lnTo>
                      <a:pt x="8423" y="153697"/>
                    </a:lnTo>
                    <a:lnTo>
                      <a:pt x="5311" y="153270"/>
                    </a:lnTo>
                    <a:cubicBezTo>
                      <a:pt x="5250" y="153270"/>
                      <a:pt x="5250" y="153270"/>
                      <a:pt x="5189" y="153270"/>
                    </a:cubicBezTo>
                    <a:cubicBezTo>
                      <a:pt x="4945" y="153270"/>
                      <a:pt x="4761" y="153392"/>
                      <a:pt x="4578" y="153514"/>
                    </a:cubicBezTo>
                    <a:cubicBezTo>
                      <a:pt x="4395" y="153697"/>
                      <a:pt x="4334" y="154002"/>
                      <a:pt x="4395" y="154246"/>
                    </a:cubicBezTo>
                    <a:lnTo>
                      <a:pt x="5433" y="159496"/>
                    </a:lnTo>
                    <a:cubicBezTo>
                      <a:pt x="5494" y="159679"/>
                      <a:pt x="5555" y="159801"/>
                      <a:pt x="5677" y="159923"/>
                    </a:cubicBezTo>
                    <a:lnTo>
                      <a:pt x="12513" y="166210"/>
                    </a:lnTo>
                    <a:lnTo>
                      <a:pt x="14406" y="171398"/>
                    </a:lnTo>
                    <a:lnTo>
                      <a:pt x="13368" y="175976"/>
                    </a:lnTo>
                    <a:lnTo>
                      <a:pt x="11170" y="177075"/>
                    </a:lnTo>
                    <a:lnTo>
                      <a:pt x="7874" y="176770"/>
                    </a:lnTo>
                    <a:cubicBezTo>
                      <a:pt x="7874" y="176770"/>
                      <a:pt x="7813" y="176770"/>
                      <a:pt x="7813" y="176770"/>
                    </a:cubicBezTo>
                    <a:cubicBezTo>
                      <a:pt x="7508" y="176770"/>
                      <a:pt x="7264" y="176892"/>
                      <a:pt x="7142" y="177136"/>
                    </a:cubicBezTo>
                    <a:lnTo>
                      <a:pt x="4700" y="180859"/>
                    </a:lnTo>
                    <a:cubicBezTo>
                      <a:pt x="4578" y="181043"/>
                      <a:pt x="4517" y="181287"/>
                      <a:pt x="4578" y="181531"/>
                    </a:cubicBezTo>
                    <a:lnTo>
                      <a:pt x="5738" y="185682"/>
                    </a:lnTo>
                    <a:cubicBezTo>
                      <a:pt x="5799" y="185926"/>
                      <a:pt x="5982" y="186109"/>
                      <a:pt x="6165" y="186231"/>
                    </a:cubicBezTo>
                    <a:lnTo>
                      <a:pt x="20937" y="193067"/>
                    </a:lnTo>
                    <a:cubicBezTo>
                      <a:pt x="20998" y="193189"/>
                      <a:pt x="21120" y="193312"/>
                      <a:pt x="21242" y="193373"/>
                    </a:cubicBezTo>
                    <a:lnTo>
                      <a:pt x="36929" y="202284"/>
                    </a:lnTo>
                    <a:lnTo>
                      <a:pt x="47794" y="216567"/>
                    </a:lnTo>
                    <a:cubicBezTo>
                      <a:pt x="47794" y="216567"/>
                      <a:pt x="47794" y="216629"/>
                      <a:pt x="47855" y="216629"/>
                    </a:cubicBezTo>
                    <a:lnTo>
                      <a:pt x="53470" y="228897"/>
                    </a:lnTo>
                    <a:lnTo>
                      <a:pt x="58903" y="239274"/>
                    </a:lnTo>
                    <a:cubicBezTo>
                      <a:pt x="58964" y="239396"/>
                      <a:pt x="59025" y="239457"/>
                      <a:pt x="59086" y="239518"/>
                    </a:cubicBezTo>
                    <a:lnTo>
                      <a:pt x="65434" y="245012"/>
                    </a:lnTo>
                    <a:lnTo>
                      <a:pt x="67937" y="251848"/>
                    </a:lnTo>
                    <a:cubicBezTo>
                      <a:pt x="67998" y="251970"/>
                      <a:pt x="68059" y="252031"/>
                      <a:pt x="68120" y="252092"/>
                    </a:cubicBezTo>
                    <a:lnTo>
                      <a:pt x="74529" y="259173"/>
                    </a:lnTo>
                    <a:lnTo>
                      <a:pt x="74895" y="265460"/>
                    </a:lnTo>
                    <a:cubicBezTo>
                      <a:pt x="74895" y="265582"/>
                      <a:pt x="74956" y="265704"/>
                      <a:pt x="75018" y="265826"/>
                    </a:cubicBezTo>
                    <a:lnTo>
                      <a:pt x="78252" y="271076"/>
                    </a:lnTo>
                    <a:cubicBezTo>
                      <a:pt x="78252" y="271137"/>
                      <a:pt x="78252" y="271137"/>
                      <a:pt x="78314" y="271198"/>
                    </a:cubicBezTo>
                    <a:lnTo>
                      <a:pt x="88324" y="293111"/>
                    </a:lnTo>
                    <a:lnTo>
                      <a:pt x="90033" y="300313"/>
                    </a:lnTo>
                    <a:cubicBezTo>
                      <a:pt x="90033" y="300374"/>
                      <a:pt x="90094" y="300436"/>
                      <a:pt x="90094" y="300497"/>
                    </a:cubicBezTo>
                    <a:lnTo>
                      <a:pt x="99738" y="318930"/>
                    </a:lnTo>
                    <a:cubicBezTo>
                      <a:pt x="99738" y="319052"/>
                      <a:pt x="99799" y="319175"/>
                      <a:pt x="99861" y="319297"/>
                    </a:cubicBezTo>
                    <a:lnTo>
                      <a:pt x="108040" y="334740"/>
                    </a:lnTo>
                    <a:lnTo>
                      <a:pt x="108345" y="341515"/>
                    </a:lnTo>
                    <a:cubicBezTo>
                      <a:pt x="108345" y="341759"/>
                      <a:pt x="108467" y="342003"/>
                      <a:pt x="108711" y="342186"/>
                    </a:cubicBezTo>
                    <a:lnTo>
                      <a:pt x="115059" y="346337"/>
                    </a:lnTo>
                    <a:lnTo>
                      <a:pt x="121468" y="357141"/>
                    </a:lnTo>
                    <a:lnTo>
                      <a:pt x="121652" y="357751"/>
                    </a:lnTo>
                    <a:cubicBezTo>
                      <a:pt x="121591" y="357935"/>
                      <a:pt x="121591" y="358118"/>
                      <a:pt x="121652" y="358301"/>
                    </a:cubicBezTo>
                    <a:lnTo>
                      <a:pt x="122201" y="360010"/>
                    </a:lnTo>
                    <a:lnTo>
                      <a:pt x="123299" y="363611"/>
                    </a:lnTo>
                    <a:lnTo>
                      <a:pt x="124215" y="366480"/>
                    </a:lnTo>
                    <a:cubicBezTo>
                      <a:pt x="124276" y="366602"/>
                      <a:pt x="124337" y="366724"/>
                      <a:pt x="124398" y="366846"/>
                    </a:cubicBezTo>
                    <a:lnTo>
                      <a:pt x="124643" y="367579"/>
                    </a:lnTo>
                    <a:cubicBezTo>
                      <a:pt x="124704" y="367701"/>
                      <a:pt x="124764" y="367823"/>
                      <a:pt x="124887" y="367945"/>
                    </a:cubicBezTo>
                    <a:lnTo>
                      <a:pt x="124887" y="367945"/>
                    </a:lnTo>
                    <a:cubicBezTo>
                      <a:pt x="124948" y="368067"/>
                      <a:pt x="125009" y="368189"/>
                      <a:pt x="125131" y="368250"/>
                    </a:cubicBezTo>
                    <a:lnTo>
                      <a:pt x="125741" y="368738"/>
                    </a:lnTo>
                    <a:lnTo>
                      <a:pt x="128183" y="371058"/>
                    </a:lnTo>
                    <a:lnTo>
                      <a:pt x="128732" y="371607"/>
                    </a:lnTo>
                    <a:lnTo>
                      <a:pt x="130746" y="373439"/>
                    </a:lnTo>
                    <a:lnTo>
                      <a:pt x="130929" y="373866"/>
                    </a:lnTo>
                    <a:lnTo>
                      <a:pt x="131235" y="374659"/>
                    </a:lnTo>
                    <a:lnTo>
                      <a:pt x="131784" y="375819"/>
                    </a:lnTo>
                    <a:lnTo>
                      <a:pt x="133310" y="379359"/>
                    </a:lnTo>
                    <a:cubicBezTo>
                      <a:pt x="133310" y="379420"/>
                      <a:pt x="133371" y="379481"/>
                      <a:pt x="133371" y="379542"/>
                    </a:cubicBezTo>
                    <a:lnTo>
                      <a:pt x="139109" y="387417"/>
                    </a:lnTo>
                    <a:lnTo>
                      <a:pt x="141550" y="394802"/>
                    </a:lnTo>
                    <a:cubicBezTo>
                      <a:pt x="141550" y="394863"/>
                      <a:pt x="141611" y="394985"/>
                      <a:pt x="141672" y="395046"/>
                    </a:cubicBezTo>
                    <a:lnTo>
                      <a:pt x="147105" y="401944"/>
                    </a:lnTo>
                    <a:cubicBezTo>
                      <a:pt x="147288" y="402127"/>
                      <a:pt x="147471" y="402249"/>
                      <a:pt x="147776" y="402249"/>
                    </a:cubicBezTo>
                    <a:lnTo>
                      <a:pt x="150706" y="406217"/>
                    </a:lnTo>
                    <a:lnTo>
                      <a:pt x="148997" y="416166"/>
                    </a:lnTo>
                    <a:lnTo>
                      <a:pt x="146189" y="416044"/>
                    </a:lnTo>
                    <a:cubicBezTo>
                      <a:pt x="146189" y="416044"/>
                      <a:pt x="146189" y="416044"/>
                      <a:pt x="146128" y="416044"/>
                    </a:cubicBezTo>
                    <a:cubicBezTo>
                      <a:pt x="145884" y="416044"/>
                      <a:pt x="145579" y="416166"/>
                      <a:pt x="145457" y="416410"/>
                    </a:cubicBezTo>
                    <a:lnTo>
                      <a:pt x="143687" y="418852"/>
                    </a:lnTo>
                    <a:cubicBezTo>
                      <a:pt x="143503" y="419096"/>
                      <a:pt x="143503" y="419340"/>
                      <a:pt x="143565" y="419645"/>
                    </a:cubicBezTo>
                    <a:cubicBezTo>
                      <a:pt x="143687" y="419889"/>
                      <a:pt x="143870" y="420073"/>
                      <a:pt x="144175" y="420134"/>
                    </a:cubicBezTo>
                    <a:lnTo>
                      <a:pt x="147654" y="420927"/>
                    </a:lnTo>
                    <a:lnTo>
                      <a:pt x="147898" y="425932"/>
                    </a:lnTo>
                    <a:cubicBezTo>
                      <a:pt x="147898" y="426115"/>
                      <a:pt x="147960" y="426238"/>
                      <a:pt x="148081" y="426360"/>
                    </a:cubicBezTo>
                    <a:lnTo>
                      <a:pt x="154308" y="434783"/>
                    </a:lnTo>
                    <a:lnTo>
                      <a:pt x="158214" y="442230"/>
                    </a:lnTo>
                    <a:cubicBezTo>
                      <a:pt x="158275" y="442352"/>
                      <a:pt x="158336" y="442413"/>
                      <a:pt x="158397" y="442474"/>
                    </a:cubicBezTo>
                    <a:lnTo>
                      <a:pt x="166638" y="449371"/>
                    </a:lnTo>
                    <a:lnTo>
                      <a:pt x="174450" y="458405"/>
                    </a:lnTo>
                    <a:cubicBezTo>
                      <a:pt x="174573" y="458527"/>
                      <a:pt x="174756" y="458649"/>
                      <a:pt x="174939" y="458649"/>
                    </a:cubicBezTo>
                    <a:lnTo>
                      <a:pt x="177136" y="459016"/>
                    </a:lnTo>
                    <a:lnTo>
                      <a:pt x="177136" y="461946"/>
                    </a:lnTo>
                    <a:cubicBezTo>
                      <a:pt x="177136" y="462190"/>
                      <a:pt x="177258" y="462495"/>
                      <a:pt x="177502" y="462617"/>
                    </a:cubicBezTo>
                    <a:lnTo>
                      <a:pt x="181592" y="465425"/>
                    </a:lnTo>
                    <a:cubicBezTo>
                      <a:pt x="181714" y="465547"/>
                      <a:pt x="181897" y="465547"/>
                      <a:pt x="182080" y="465547"/>
                    </a:cubicBezTo>
                    <a:cubicBezTo>
                      <a:pt x="182080" y="465547"/>
                      <a:pt x="182080" y="465547"/>
                      <a:pt x="182080" y="465547"/>
                    </a:cubicBezTo>
                    <a:lnTo>
                      <a:pt x="210708" y="483065"/>
                    </a:lnTo>
                    <a:lnTo>
                      <a:pt x="218704" y="489596"/>
                    </a:lnTo>
                    <a:cubicBezTo>
                      <a:pt x="218826" y="489718"/>
                      <a:pt x="218948" y="489779"/>
                      <a:pt x="219070" y="489779"/>
                    </a:cubicBezTo>
                    <a:lnTo>
                      <a:pt x="227677" y="491183"/>
                    </a:lnTo>
                    <a:lnTo>
                      <a:pt x="238053" y="496250"/>
                    </a:lnTo>
                    <a:lnTo>
                      <a:pt x="245012" y="501499"/>
                    </a:lnTo>
                    <a:cubicBezTo>
                      <a:pt x="245073" y="501560"/>
                      <a:pt x="245134" y="501560"/>
                      <a:pt x="245256" y="501621"/>
                    </a:cubicBezTo>
                    <a:lnTo>
                      <a:pt x="258807" y="506565"/>
                    </a:lnTo>
                    <a:lnTo>
                      <a:pt x="262103" y="512425"/>
                    </a:lnTo>
                    <a:cubicBezTo>
                      <a:pt x="262225" y="512608"/>
                      <a:pt x="262408" y="512730"/>
                      <a:pt x="262591" y="512791"/>
                    </a:cubicBezTo>
                    <a:lnTo>
                      <a:pt x="267414" y="514134"/>
                    </a:lnTo>
                    <a:lnTo>
                      <a:pt x="272541" y="517980"/>
                    </a:lnTo>
                    <a:cubicBezTo>
                      <a:pt x="272602" y="518041"/>
                      <a:pt x="272663" y="518041"/>
                      <a:pt x="272724" y="518102"/>
                    </a:cubicBezTo>
                    <a:lnTo>
                      <a:pt x="280781" y="521032"/>
                    </a:lnTo>
                    <a:lnTo>
                      <a:pt x="281758" y="528051"/>
                    </a:lnTo>
                    <a:cubicBezTo>
                      <a:pt x="281758" y="528112"/>
                      <a:pt x="281819" y="528234"/>
                      <a:pt x="281819" y="528295"/>
                    </a:cubicBezTo>
                    <a:lnTo>
                      <a:pt x="284382" y="533728"/>
                    </a:lnTo>
                    <a:cubicBezTo>
                      <a:pt x="284443" y="533850"/>
                      <a:pt x="284505" y="533972"/>
                      <a:pt x="284626" y="534033"/>
                    </a:cubicBezTo>
                    <a:lnTo>
                      <a:pt x="287373" y="536047"/>
                    </a:lnTo>
                    <a:cubicBezTo>
                      <a:pt x="287373" y="536047"/>
                      <a:pt x="287373" y="536047"/>
                      <a:pt x="287434" y="536047"/>
                    </a:cubicBezTo>
                    <a:lnTo>
                      <a:pt x="290486" y="539710"/>
                    </a:lnTo>
                    <a:cubicBezTo>
                      <a:pt x="290608" y="539893"/>
                      <a:pt x="290852" y="540015"/>
                      <a:pt x="291036" y="540015"/>
                    </a:cubicBezTo>
                    <a:lnTo>
                      <a:pt x="295614" y="540442"/>
                    </a:lnTo>
                    <a:lnTo>
                      <a:pt x="297200" y="544654"/>
                    </a:lnTo>
                    <a:cubicBezTo>
                      <a:pt x="297262" y="544837"/>
                      <a:pt x="297384" y="544959"/>
                      <a:pt x="297506" y="545020"/>
                    </a:cubicBezTo>
                    <a:lnTo>
                      <a:pt x="309958" y="553566"/>
                    </a:lnTo>
                    <a:cubicBezTo>
                      <a:pt x="310080" y="553688"/>
                      <a:pt x="310263" y="553688"/>
                      <a:pt x="310446" y="553688"/>
                    </a:cubicBezTo>
                    <a:cubicBezTo>
                      <a:pt x="310507" y="553688"/>
                      <a:pt x="310568" y="553688"/>
                      <a:pt x="310629" y="553688"/>
                    </a:cubicBezTo>
                    <a:lnTo>
                      <a:pt x="318137" y="551795"/>
                    </a:lnTo>
                    <a:cubicBezTo>
                      <a:pt x="318198" y="551795"/>
                      <a:pt x="318259" y="551734"/>
                      <a:pt x="318320" y="551734"/>
                    </a:cubicBezTo>
                    <a:lnTo>
                      <a:pt x="323631" y="549232"/>
                    </a:lnTo>
                    <a:cubicBezTo>
                      <a:pt x="323753" y="549171"/>
                      <a:pt x="323875" y="549110"/>
                      <a:pt x="323936" y="548988"/>
                    </a:cubicBezTo>
                    <a:lnTo>
                      <a:pt x="327293" y="544471"/>
                    </a:lnTo>
                    <a:cubicBezTo>
                      <a:pt x="327415" y="544288"/>
                      <a:pt x="327476" y="544043"/>
                      <a:pt x="327415" y="543799"/>
                    </a:cubicBezTo>
                    <a:lnTo>
                      <a:pt x="325706" y="534521"/>
                    </a:lnTo>
                    <a:lnTo>
                      <a:pt x="327476" y="530737"/>
                    </a:lnTo>
                    <a:lnTo>
                      <a:pt x="330406" y="531469"/>
                    </a:lnTo>
                    <a:cubicBezTo>
                      <a:pt x="330467" y="531469"/>
                      <a:pt x="330528" y="531469"/>
                      <a:pt x="330589" y="531469"/>
                    </a:cubicBezTo>
                    <a:cubicBezTo>
                      <a:pt x="330711" y="531469"/>
                      <a:pt x="330772" y="531469"/>
                      <a:pt x="330894" y="531408"/>
                    </a:cubicBezTo>
                    <a:lnTo>
                      <a:pt x="334496" y="530126"/>
                    </a:lnTo>
                    <a:cubicBezTo>
                      <a:pt x="334801" y="530004"/>
                      <a:pt x="335045" y="529699"/>
                      <a:pt x="335045" y="529333"/>
                    </a:cubicBezTo>
                    <a:lnTo>
                      <a:pt x="335045" y="525121"/>
                    </a:lnTo>
                    <a:cubicBezTo>
                      <a:pt x="335045" y="524938"/>
                      <a:pt x="334984" y="524755"/>
                      <a:pt x="334923" y="524633"/>
                    </a:cubicBezTo>
                    <a:lnTo>
                      <a:pt x="331505" y="519811"/>
                    </a:lnTo>
                    <a:lnTo>
                      <a:pt x="333641" y="516332"/>
                    </a:lnTo>
                    <a:lnTo>
                      <a:pt x="338951" y="511998"/>
                    </a:lnTo>
                    <a:cubicBezTo>
                      <a:pt x="339074" y="511937"/>
                      <a:pt x="339135" y="511815"/>
                      <a:pt x="339195" y="511693"/>
                    </a:cubicBezTo>
                    <a:lnTo>
                      <a:pt x="342126" y="505711"/>
                    </a:lnTo>
                    <a:lnTo>
                      <a:pt x="344872" y="508213"/>
                    </a:lnTo>
                    <a:cubicBezTo>
                      <a:pt x="345055" y="508335"/>
                      <a:pt x="345239" y="508457"/>
                      <a:pt x="345422" y="508457"/>
                    </a:cubicBezTo>
                    <a:cubicBezTo>
                      <a:pt x="345483" y="508457"/>
                      <a:pt x="345605" y="508457"/>
                      <a:pt x="345666" y="508396"/>
                    </a:cubicBezTo>
                    <a:cubicBezTo>
                      <a:pt x="345971" y="508335"/>
                      <a:pt x="346154" y="508091"/>
                      <a:pt x="346215" y="507786"/>
                    </a:cubicBezTo>
                    <a:lnTo>
                      <a:pt x="347558" y="501621"/>
                    </a:lnTo>
                    <a:lnTo>
                      <a:pt x="349450" y="496128"/>
                    </a:lnTo>
                    <a:lnTo>
                      <a:pt x="353662" y="492831"/>
                    </a:lnTo>
                    <a:cubicBezTo>
                      <a:pt x="353845" y="492648"/>
                      <a:pt x="353967" y="492404"/>
                      <a:pt x="353967" y="492160"/>
                    </a:cubicBezTo>
                    <a:cubicBezTo>
                      <a:pt x="353967" y="491916"/>
                      <a:pt x="353845" y="491672"/>
                      <a:pt x="353662" y="491489"/>
                    </a:cubicBezTo>
                    <a:lnTo>
                      <a:pt x="349877" y="488681"/>
                    </a:lnTo>
                    <a:cubicBezTo>
                      <a:pt x="349817" y="488620"/>
                      <a:pt x="349756" y="488620"/>
                      <a:pt x="349694" y="488559"/>
                    </a:cubicBezTo>
                    <a:lnTo>
                      <a:pt x="344689" y="486483"/>
                    </a:lnTo>
                    <a:lnTo>
                      <a:pt x="341210" y="481661"/>
                    </a:lnTo>
                    <a:lnTo>
                      <a:pt x="338280" y="473055"/>
                    </a:lnTo>
                    <a:lnTo>
                      <a:pt x="339684" y="462983"/>
                    </a:lnTo>
                    <a:lnTo>
                      <a:pt x="342858" y="460664"/>
                    </a:lnTo>
                    <a:cubicBezTo>
                      <a:pt x="342980" y="460542"/>
                      <a:pt x="343102" y="460420"/>
                      <a:pt x="343163" y="460297"/>
                    </a:cubicBezTo>
                    <a:lnTo>
                      <a:pt x="344445" y="456818"/>
                    </a:lnTo>
                    <a:cubicBezTo>
                      <a:pt x="344567" y="456452"/>
                      <a:pt x="344445" y="456086"/>
                      <a:pt x="344140" y="455842"/>
                    </a:cubicBezTo>
                    <a:lnTo>
                      <a:pt x="341332" y="453949"/>
                    </a:lnTo>
                    <a:lnTo>
                      <a:pt x="339745" y="450287"/>
                    </a:lnTo>
                    <a:lnTo>
                      <a:pt x="339684" y="446258"/>
                    </a:lnTo>
                    <a:lnTo>
                      <a:pt x="342614" y="443267"/>
                    </a:lnTo>
                    <a:cubicBezTo>
                      <a:pt x="342736" y="443145"/>
                      <a:pt x="342797" y="443023"/>
                      <a:pt x="342858" y="442901"/>
                    </a:cubicBezTo>
                    <a:lnTo>
                      <a:pt x="343957" y="438323"/>
                    </a:lnTo>
                    <a:lnTo>
                      <a:pt x="349877" y="433318"/>
                    </a:lnTo>
                    <a:cubicBezTo>
                      <a:pt x="350061" y="433196"/>
                      <a:pt x="350122" y="433013"/>
                      <a:pt x="350183" y="432769"/>
                    </a:cubicBezTo>
                    <a:lnTo>
                      <a:pt x="350610" y="428435"/>
                    </a:lnTo>
                    <a:lnTo>
                      <a:pt x="352929" y="425871"/>
                    </a:lnTo>
                    <a:cubicBezTo>
                      <a:pt x="353113" y="425627"/>
                      <a:pt x="353174" y="425383"/>
                      <a:pt x="353113" y="425078"/>
                    </a:cubicBezTo>
                    <a:lnTo>
                      <a:pt x="350671" y="416960"/>
                    </a:lnTo>
                    <a:cubicBezTo>
                      <a:pt x="350671" y="416898"/>
                      <a:pt x="350610" y="416837"/>
                      <a:pt x="350610" y="416837"/>
                    </a:cubicBezTo>
                    <a:lnTo>
                      <a:pt x="348107" y="412137"/>
                    </a:lnTo>
                    <a:lnTo>
                      <a:pt x="350915" y="408475"/>
                    </a:lnTo>
                    <a:cubicBezTo>
                      <a:pt x="350976" y="408353"/>
                      <a:pt x="351037" y="408231"/>
                      <a:pt x="351098" y="408109"/>
                    </a:cubicBezTo>
                    <a:lnTo>
                      <a:pt x="352075" y="402859"/>
                    </a:lnTo>
                    <a:cubicBezTo>
                      <a:pt x="352075" y="402737"/>
                      <a:pt x="352075" y="402615"/>
                      <a:pt x="352075" y="402554"/>
                    </a:cubicBezTo>
                    <a:lnTo>
                      <a:pt x="350854" y="397061"/>
                    </a:lnTo>
                    <a:lnTo>
                      <a:pt x="350793" y="391933"/>
                    </a:lnTo>
                    <a:cubicBezTo>
                      <a:pt x="350793" y="391872"/>
                      <a:pt x="350793" y="391811"/>
                      <a:pt x="350793" y="391750"/>
                    </a:cubicBezTo>
                    <a:lnTo>
                      <a:pt x="350976" y="386806"/>
                    </a:lnTo>
                    <a:lnTo>
                      <a:pt x="353662" y="385341"/>
                    </a:lnTo>
                    <a:close/>
                  </a:path>
                </a:pathLst>
              </a:custGeom>
              <a:noFill/>
              <a:ln w="18296" cap="flat">
                <a:solidFill>
                  <a:srgbClr val="85BE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4" name="Grupo 23">
              <a:extLst>
                <a:ext uri="{FF2B5EF4-FFF2-40B4-BE49-F238E27FC236}">
                  <a16:creationId xmlns="" xmlns:a16="http://schemas.microsoft.com/office/drawing/2014/main" id="{1CB44B78-AFE2-324F-B415-113387FBE53F}"/>
                </a:ext>
              </a:extLst>
            </p:cNvPr>
            <p:cNvGrpSpPr/>
            <p:nvPr/>
          </p:nvGrpSpPr>
          <p:grpSpPr>
            <a:xfrm>
              <a:off x="4551228" y="3795850"/>
              <a:ext cx="769827" cy="1111159"/>
              <a:chOff x="4551228" y="3795850"/>
              <a:chExt cx="769827" cy="1111159"/>
            </a:xfrm>
          </p:grpSpPr>
          <p:sp>
            <p:nvSpPr>
              <p:cNvPr id="101" name="Forma libre: forma 100">
                <a:extLst>
                  <a:ext uri="{FF2B5EF4-FFF2-40B4-BE49-F238E27FC236}">
                    <a16:creationId xmlns="" xmlns:a16="http://schemas.microsoft.com/office/drawing/2014/main" id="{A106A249-C2A2-DF27-DEED-D25FCD124E65}"/>
                  </a:ext>
                </a:extLst>
              </p:cNvPr>
              <p:cNvSpPr/>
              <p:nvPr/>
            </p:nvSpPr>
            <p:spPr>
              <a:xfrm>
                <a:off x="4926925" y="3795850"/>
                <a:ext cx="18494" cy="352746"/>
              </a:xfrm>
              <a:custGeom>
                <a:avLst/>
                <a:gdLst>
                  <a:gd name="connsiteX0" fmla="*/ 0 w 18494"/>
                  <a:gd name="connsiteY0" fmla="*/ 0 h 352746"/>
                  <a:gd name="connsiteX1" fmla="*/ 18495 w 18494"/>
                  <a:gd name="connsiteY1" fmla="*/ 0 h 352746"/>
                  <a:gd name="connsiteX2" fmla="*/ 18495 w 18494"/>
                  <a:gd name="connsiteY2" fmla="*/ 352746 h 352746"/>
                  <a:gd name="connsiteX3" fmla="*/ 0 w 18494"/>
                  <a:gd name="connsiteY3" fmla="*/ 352746 h 352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352746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352746"/>
                    </a:lnTo>
                    <a:lnTo>
                      <a:pt x="0" y="352746"/>
                    </a:lnTo>
                    <a:close/>
                  </a:path>
                </a:pathLst>
              </a:custGeom>
              <a:solidFill>
                <a:srgbClr val="85BE58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="" xmlns:a16="http://schemas.microsoft.com/office/drawing/2014/main" id="{04EBD764-53FC-51D2-1F9C-AA92FA7FF029}"/>
                  </a:ext>
                </a:extLst>
              </p:cNvPr>
              <p:cNvSpPr/>
              <p:nvPr/>
            </p:nvSpPr>
            <p:spPr>
              <a:xfrm>
                <a:off x="4551228" y="4137243"/>
                <a:ext cx="769827" cy="769766"/>
              </a:xfrm>
              <a:custGeom>
                <a:avLst/>
                <a:gdLst>
                  <a:gd name="connsiteX0" fmla="*/ 384914 w 769827"/>
                  <a:gd name="connsiteY0" fmla="*/ 769767 h 769766"/>
                  <a:gd name="connsiteX1" fmla="*/ 0 w 769827"/>
                  <a:gd name="connsiteY1" fmla="*/ 384853 h 769766"/>
                  <a:gd name="connsiteX2" fmla="*/ 384914 w 769827"/>
                  <a:gd name="connsiteY2" fmla="*/ 0 h 769766"/>
                  <a:gd name="connsiteX3" fmla="*/ 769828 w 769827"/>
                  <a:gd name="connsiteY3" fmla="*/ 384853 h 769766"/>
                  <a:gd name="connsiteX4" fmla="*/ 384914 w 769827"/>
                  <a:gd name="connsiteY4" fmla="*/ 769767 h 769766"/>
                  <a:gd name="connsiteX5" fmla="*/ 384914 w 769827"/>
                  <a:gd name="connsiteY5" fmla="*/ 18434 h 769766"/>
                  <a:gd name="connsiteX6" fmla="*/ 18495 w 769827"/>
                  <a:gd name="connsiteY6" fmla="*/ 384853 h 769766"/>
                  <a:gd name="connsiteX7" fmla="*/ 384914 w 769827"/>
                  <a:gd name="connsiteY7" fmla="*/ 751272 h 769766"/>
                  <a:gd name="connsiteX8" fmla="*/ 751333 w 769827"/>
                  <a:gd name="connsiteY8" fmla="*/ 384853 h 769766"/>
                  <a:gd name="connsiteX9" fmla="*/ 384914 w 769827"/>
                  <a:gd name="connsiteY9" fmla="*/ 18434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769767"/>
                    </a:moveTo>
                    <a:cubicBezTo>
                      <a:pt x="172680" y="769767"/>
                      <a:pt x="0" y="597086"/>
                      <a:pt x="0" y="384853"/>
                    </a:cubicBezTo>
                    <a:cubicBezTo>
                      <a:pt x="0" y="172619"/>
                      <a:pt x="172680" y="0"/>
                      <a:pt x="384914" y="0"/>
                    </a:cubicBezTo>
                    <a:cubicBezTo>
                      <a:pt x="597148" y="0"/>
                      <a:pt x="769828" y="172680"/>
                      <a:pt x="769828" y="384853"/>
                    </a:cubicBezTo>
                    <a:cubicBezTo>
                      <a:pt x="769828" y="597086"/>
                      <a:pt x="597148" y="769767"/>
                      <a:pt x="384914" y="769767"/>
                    </a:cubicBezTo>
                    <a:close/>
                    <a:moveTo>
                      <a:pt x="384914" y="18434"/>
                    </a:moveTo>
                    <a:cubicBezTo>
                      <a:pt x="182874" y="18434"/>
                      <a:pt x="18495" y="182813"/>
                      <a:pt x="18495" y="384853"/>
                    </a:cubicBezTo>
                    <a:cubicBezTo>
                      <a:pt x="18495" y="586893"/>
                      <a:pt x="182874" y="751272"/>
                      <a:pt x="384914" y="751272"/>
                    </a:cubicBezTo>
                    <a:cubicBezTo>
                      <a:pt x="586954" y="751272"/>
                      <a:pt x="751333" y="586893"/>
                      <a:pt x="751333" y="384853"/>
                    </a:cubicBezTo>
                    <a:cubicBezTo>
                      <a:pt x="751333" y="182813"/>
                      <a:pt x="586954" y="18434"/>
                      <a:pt x="384914" y="18434"/>
                    </a:cubicBezTo>
                    <a:close/>
                  </a:path>
                </a:pathLst>
              </a:custGeom>
              <a:solidFill>
                <a:srgbClr val="85BE58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03" name="Gráfico 3">
                <a:extLst>
                  <a:ext uri="{FF2B5EF4-FFF2-40B4-BE49-F238E27FC236}">
                    <a16:creationId xmlns="" xmlns:a16="http://schemas.microsoft.com/office/drawing/2014/main" id="{DC3D5148-45C7-588D-C03B-C1F7270B6C38}"/>
                  </a:ext>
                </a:extLst>
              </p:cNvPr>
              <p:cNvGrpSpPr/>
              <p:nvPr/>
            </p:nvGrpSpPr>
            <p:grpSpPr>
              <a:xfrm>
                <a:off x="4679838" y="4322070"/>
                <a:ext cx="497348" cy="374659"/>
                <a:chOff x="4758189" y="4322070"/>
                <a:chExt cx="497348" cy="374659"/>
              </a:xfrm>
              <a:solidFill>
                <a:srgbClr val="85BE58"/>
              </a:solidFill>
            </p:grpSpPr>
            <p:sp>
              <p:nvSpPr>
                <p:cNvPr id="104" name="Forma libre: forma 103">
                  <a:extLst>
                    <a:ext uri="{FF2B5EF4-FFF2-40B4-BE49-F238E27FC236}">
                      <a16:creationId xmlns="" xmlns:a16="http://schemas.microsoft.com/office/drawing/2014/main" id="{536353A7-3CFE-1640-080E-583057E2BB62}"/>
                    </a:ext>
                  </a:extLst>
                </p:cNvPr>
                <p:cNvSpPr/>
                <p:nvPr/>
              </p:nvSpPr>
              <p:spPr>
                <a:xfrm>
                  <a:off x="4758189" y="4624215"/>
                  <a:ext cx="497348" cy="72514"/>
                </a:xfrm>
                <a:custGeom>
                  <a:avLst/>
                  <a:gdLst>
                    <a:gd name="connsiteX0" fmla="*/ 458955 w 497348"/>
                    <a:gd name="connsiteY0" fmla="*/ 72515 h 72514"/>
                    <a:gd name="connsiteX1" fmla="*/ 38394 w 497348"/>
                    <a:gd name="connsiteY1" fmla="*/ 72515 h 72514"/>
                    <a:gd name="connsiteX2" fmla="*/ 0 w 497348"/>
                    <a:gd name="connsiteY2" fmla="*/ 34121 h 72514"/>
                    <a:gd name="connsiteX3" fmla="*/ 0 w 497348"/>
                    <a:gd name="connsiteY3" fmla="*/ 11475 h 72514"/>
                    <a:gd name="connsiteX4" fmla="*/ 11475 w 497348"/>
                    <a:gd name="connsiteY4" fmla="*/ 0 h 72514"/>
                    <a:gd name="connsiteX5" fmla="*/ 485873 w 497348"/>
                    <a:gd name="connsiteY5" fmla="*/ 0 h 72514"/>
                    <a:gd name="connsiteX6" fmla="*/ 497348 w 497348"/>
                    <a:gd name="connsiteY6" fmla="*/ 11475 h 72514"/>
                    <a:gd name="connsiteX7" fmla="*/ 497348 w 497348"/>
                    <a:gd name="connsiteY7" fmla="*/ 34121 h 72514"/>
                    <a:gd name="connsiteX8" fmla="*/ 458955 w 497348"/>
                    <a:gd name="connsiteY8" fmla="*/ 72515 h 72514"/>
                    <a:gd name="connsiteX9" fmla="*/ 13734 w 497348"/>
                    <a:gd name="connsiteY9" fmla="*/ 13795 h 72514"/>
                    <a:gd name="connsiteX10" fmla="*/ 13734 w 497348"/>
                    <a:gd name="connsiteY10" fmla="*/ 34121 h 72514"/>
                    <a:gd name="connsiteX11" fmla="*/ 38332 w 497348"/>
                    <a:gd name="connsiteY11" fmla="*/ 58720 h 72514"/>
                    <a:gd name="connsiteX12" fmla="*/ 458893 w 497348"/>
                    <a:gd name="connsiteY12" fmla="*/ 58720 h 72514"/>
                    <a:gd name="connsiteX13" fmla="*/ 483492 w 497348"/>
                    <a:gd name="connsiteY13" fmla="*/ 34121 h 72514"/>
                    <a:gd name="connsiteX14" fmla="*/ 483492 w 497348"/>
                    <a:gd name="connsiteY14" fmla="*/ 13795 h 72514"/>
                    <a:gd name="connsiteX15" fmla="*/ 13734 w 497348"/>
                    <a:gd name="connsiteY15" fmla="*/ 13795 h 72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97348" h="72514">
                      <a:moveTo>
                        <a:pt x="458955" y="72515"/>
                      </a:moveTo>
                      <a:lnTo>
                        <a:pt x="38394" y="72515"/>
                      </a:lnTo>
                      <a:cubicBezTo>
                        <a:pt x="17213" y="72515"/>
                        <a:pt x="0" y="55302"/>
                        <a:pt x="0" y="34121"/>
                      </a:cubicBezTo>
                      <a:lnTo>
                        <a:pt x="0" y="11475"/>
                      </a:lnTo>
                      <a:cubicBezTo>
                        <a:pt x="0" y="5127"/>
                        <a:pt x="5127" y="0"/>
                        <a:pt x="11475" y="0"/>
                      </a:cubicBezTo>
                      <a:lnTo>
                        <a:pt x="485873" y="0"/>
                      </a:lnTo>
                      <a:cubicBezTo>
                        <a:pt x="492221" y="0"/>
                        <a:pt x="497348" y="5127"/>
                        <a:pt x="497348" y="11475"/>
                      </a:cubicBezTo>
                      <a:lnTo>
                        <a:pt x="497348" y="34121"/>
                      </a:lnTo>
                      <a:cubicBezTo>
                        <a:pt x="497287" y="55302"/>
                        <a:pt x="480074" y="72515"/>
                        <a:pt x="458955" y="72515"/>
                      </a:cubicBezTo>
                      <a:close/>
                      <a:moveTo>
                        <a:pt x="13734" y="13795"/>
                      </a:moveTo>
                      <a:lnTo>
                        <a:pt x="13734" y="34121"/>
                      </a:lnTo>
                      <a:cubicBezTo>
                        <a:pt x="13734" y="47672"/>
                        <a:pt x="24782" y="58720"/>
                        <a:pt x="38332" y="58720"/>
                      </a:cubicBezTo>
                      <a:lnTo>
                        <a:pt x="458893" y="58720"/>
                      </a:lnTo>
                      <a:cubicBezTo>
                        <a:pt x="472444" y="58720"/>
                        <a:pt x="483492" y="47672"/>
                        <a:pt x="483492" y="34121"/>
                      </a:cubicBezTo>
                      <a:lnTo>
                        <a:pt x="483492" y="13795"/>
                      </a:lnTo>
                      <a:lnTo>
                        <a:pt x="13734" y="13795"/>
                      </a:ln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5" name="Forma libre: forma 104">
                  <a:extLst>
                    <a:ext uri="{FF2B5EF4-FFF2-40B4-BE49-F238E27FC236}">
                      <a16:creationId xmlns="" xmlns:a16="http://schemas.microsoft.com/office/drawing/2014/main" id="{945A82AE-9EBF-278C-267A-D18F5335F8C0}"/>
                    </a:ext>
                  </a:extLst>
                </p:cNvPr>
                <p:cNvSpPr/>
                <p:nvPr/>
              </p:nvSpPr>
              <p:spPr>
                <a:xfrm>
                  <a:off x="4773754" y="4322070"/>
                  <a:ext cx="466157" cy="315939"/>
                </a:xfrm>
                <a:custGeom>
                  <a:avLst/>
                  <a:gdLst>
                    <a:gd name="connsiteX0" fmla="*/ 459260 w 466157"/>
                    <a:gd name="connsiteY0" fmla="*/ 315940 h 315939"/>
                    <a:gd name="connsiteX1" fmla="*/ 6897 w 466157"/>
                    <a:gd name="connsiteY1" fmla="*/ 315940 h 315939"/>
                    <a:gd name="connsiteX2" fmla="*/ 0 w 466157"/>
                    <a:gd name="connsiteY2" fmla="*/ 309042 h 315939"/>
                    <a:gd name="connsiteX3" fmla="*/ 0 w 466157"/>
                    <a:gd name="connsiteY3" fmla="*/ 6897 h 315939"/>
                    <a:gd name="connsiteX4" fmla="*/ 6897 w 466157"/>
                    <a:gd name="connsiteY4" fmla="*/ 0 h 315939"/>
                    <a:gd name="connsiteX5" fmla="*/ 459260 w 466157"/>
                    <a:gd name="connsiteY5" fmla="*/ 0 h 315939"/>
                    <a:gd name="connsiteX6" fmla="*/ 466157 w 466157"/>
                    <a:gd name="connsiteY6" fmla="*/ 6897 h 315939"/>
                    <a:gd name="connsiteX7" fmla="*/ 466157 w 466157"/>
                    <a:gd name="connsiteY7" fmla="*/ 309042 h 315939"/>
                    <a:gd name="connsiteX8" fmla="*/ 459260 w 466157"/>
                    <a:gd name="connsiteY8" fmla="*/ 315940 h 315939"/>
                    <a:gd name="connsiteX9" fmla="*/ 13795 w 466157"/>
                    <a:gd name="connsiteY9" fmla="*/ 302206 h 315939"/>
                    <a:gd name="connsiteX10" fmla="*/ 452423 w 466157"/>
                    <a:gd name="connsiteY10" fmla="*/ 302206 h 315939"/>
                    <a:gd name="connsiteX11" fmla="*/ 452423 w 466157"/>
                    <a:gd name="connsiteY11" fmla="*/ 13795 h 315939"/>
                    <a:gd name="connsiteX12" fmla="*/ 13795 w 466157"/>
                    <a:gd name="connsiteY12" fmla="*/ 13795 h 315939"/>
                    <a:gd name="connsiteX13" fmla="*/ 13795 w 466157"/>
                    <a:gd name="connsiteY13" fmla="*/ 302206 h 315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6157" h="315939">
                      <a:moveTo>
                        <a:pt x="459260" y="315940"/>
                      </a:moveTo>
                      <a:lnTo>
                        <a:pt x="6897" y="315940"/>
                      </a:lnTo>
                      <a:cubicBezTo>
                        <a:pt x="3113" y="315940"/>
                        <a:pt x="0" y="312888"/>
                        <a:pt x="0" y="309042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459260" y="0"/>
                      </a:lnTo>
                      <a:cubicBezTo>
                        <a:pt x="463044" y="0"/>
                        <a:pt x="466157" y="3052"/>
                        <a:pt x="466157" y="6897"/>
                      </a:cubicBezTo>
                      <a:lnTo>
                        <a:pt x="466157" y="309042"/>
                      </a:lnTo>
                      <a:cubicBezTo>
                        <a:pt x="466157" y="312888"/>
                        <a:pt x="463105" y="315940"/>
                        <a:pt x="459260" y="315940"/>
                      </a:cubicBezTo>
                      <a:close/>
                      <a:moveTo>
                        <a:pt x="13795" y="302206"/>
                      </a:moveTo>
                      <a:lnTo>
                        <a:pt x="452423" y="302206"/>
                      </a:lnTo>
                      <a:lnTo>
                        <a:pt x="452423" y="13795"/>
                      </a:lnTo>
                      <a:lnTo>
                        <a:pt x="13795" y="13795"/>
                      </a:lnTo>
                      <a:lnTo>
                        <a:pt x="13795" y="302206"/>
                      </a:ln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6" name="Forma libre: forma 105">
                  <a:extLst>
                    <a:ext uri="{FF2B5EF4-FFF2-40B4-BE49-F238E27FC236}">
                      <a16:creationId xmlns="" xmlns:a16="http://schemas.microsoft.com/office/drawing/2014/main" id="{7E3ABA56-26A2-8A36-0684-9DDFD78B9F3B}"/>
                    </a:ext>
                  </a:extLst>
                </p:cNvPr>
                <p:cNvSpPr/>
                <p:nvPr/>
              </p:nvSpPr>
              <p:spPr>
                <a:xfrm>
                  <a:off x="4806837" y="4353689"/>
                  <a:ext cx="400051" cy="252702"/>
                </a:xfrm>
                <a:custGeom>
                  <a:avLst/>
                  <a:gdLst>
                    <a:gd name="connsiteX0" fmla="*/ 393154 w 400051"/>
                    <a:gd name="connsiteY0" fmla="*/ 252703 h 252702"/>
                    <a:gd name="connsiteX1" fmla="*/ 6897 w 400051"/>
                    <a:gd name="connsiteY1" fmla="*/ 252703 h 252702"/>
                    <a:gd name="connsiteX2" fmla="*/ 0 w 400051"/>
                    <a:gd name="connsiteY2" fmla="*/ 245805 h 252702"/>
                    <a:gd name="connsiteX3" fmla="*/ 0 w 400051"/>
                    <a:gd name="connsiteY3" fmla="*/ 6897 h 252702"/>
                    <a:gd name="connsiteX4" fmla="*/ 6897 w 400051"/>
                    <a:gd name="connsiteY4" fmla="*/ 0 h 252702"/>
                    <a:gd name="connsiteX5" fmla="*/ 393154 w 400051"/>
                    <a:gd name="connsiteY5" fmla="*/ 0 h 252702"/>
                    <a:gd name="connsiteX6" fmla="*/ 400052 w 400051"/>
                    <a:gd name="connsiteY6" fmla="*/ 6897 h 252702"/>
                    <a:gd name="connsiteX7" fmla="*/ 400052 w 400051"/>
                    <a:gd name="connsiteY7" fmla="*/ 245805 h 252702"/>
                    <a:gd name="connsiteX8" fmla="*/ 393154 w 400051"/>
                    <a:gd name="connsiteY8" fmla="*/ 252703 h 252702"/>
                    <a:gd name="connsiteX9" fmla="*/ 13734 w 400051"/>
                    <a:gd name="connsiteY9" fmla="*/ 238969 h 252702"/>
                    <a:gd name="connsiteX10" fmla="*/ 386257 w 400051"/>
                    <a:gd name="connsiteY10" fmla="*/ 238969 h 252702"/>
                    <a:gd name="connsiteX11" fmla="*/ 386257 w 400051"/>
                    <a:gd name="connsiteY11" fmla="*/ 13795 h 252702"/>
                    <a:gd name="connsiteX12" fmla="*/ 13734 w 400051"/>
                    <a:gd name="connsiteY12" fmla="*/ 13795 h 252702"/>
                    <a:gd name="connsiteX13" fmla="*/ 13734 w 400051"/>
                    <a:gd name="connsiteY13" fmla="*/ 238969 h 252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00051" h="252702">
                      <a:moveTo>
                        <a:pt x="393154" y="252703"/>
                      </a:moveTo>
                      <a:lnTo>
                        <a:pt x="6897" y="252703"/>
                      </a:lnTo>
                      <a:cubicBezTo>
                        <a:pt x="3113" y="252703"/>
                        <a:pt x="0" y="249651"/>
                        <a:pt x="0" y="245805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393154" y="0"/>
                      </a:lnTo>
                      <a:cubicBezTo>
                        <a:pt x="396939" y="0"/>
                        <a:pt x="400052" y="3052"/>
                        <a:pt x="400052" y="6897"/>
                      </a:cubicBezTo>
                      <a:lnTo>
                        <a:pt x="400052" y="245805"/>
                      </a:lnTo>
                      <a:cubicBezTo>
                        <a:pt x="400052" y="249651"/>
                        <a:pt x="396939" y="252703"/>
                        <a:pt x="393154" y="252703"/>
                      </a:cubicBezTo>
                      <a:close/>
                      <a:moveTo>
                        <a:pt x="13734" y="238969"/>
                      </a:moveTo>
                      <a:lnTo>
                        <a:pt x="386257" y="238969"/>
                      </a:lnTo>
                      <a:lnTo>
                        <a:pt x="386257" y="13795"/>
                      </a:lnTo>
                      <a:lnTo>
                        <a:pt x="13734" y="13795"/>
                      </a:lnTo>
                      <a:lnTo>
                        <a:pt x="13734" y="238969"/>
                      </a:ln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7" name="Forma libre: forma 106">
                  <a:extLst>
                    <a:ext uri="{FF2B5EF4-FFF2-40B4-BE49-F238E27FC236}">
                      <a16:creationId xmlns="" xmlns:a16="http://schemas.microsoft.com/office/drawing/2014/main" id="{85D1C959-C61E-7F9C-2510-E944830A4D5F}"/>
                    </a:ext>
                  </a:extLst>
                </p:cNvPr>
                <p:cNvSpPr/>
                <p:nvPr/>
              </p:nvSpPr>
              <p:spPr>
                <a:xfrm>
                  <a:off x="5034881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743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34" y="48465"/>
                        <a:pt x="10682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8" name="Forma libre: forma 107">
                  <a:extLst>
                    <a:ext uri="{FF2B5EF4-FFF2-40B4-BE49-F238E27FC236}">
                      <a16:creationId xmlns="" xmlns:a16="http://schemas.microsoft.com/office/drawing/2014/main" id="{7402A5AB-6577-595C-20B6-7B08EA1B9ED9}"/>
                    </a:ext>
                  </a:extLst>
                </p:cNvPr>
                <p:cNvSpPr/>
                <p:nvPr/>
              </p:nvSpPr>
              <p:spPr>
                <a:xfrm>
                  <a:off x="4970118" y="4383476"/>
                  <a:ext cx="73491" cy="73491"/>
                </a:xfrm>
                <a:custGeom>
                  <a:avLst/>
                  <a:gdLst>
                    <a:gd name="connsiteX0" fmla="*/ 36746 w 73491"/>
                    <a:gd name="connsiteY0" fmla="*/ 73491 h 73491"/>
                    <a:gd name="connsiteX1" fmla="*/ 0 w 73491"/>
                    <a:gd name="connsiteY1" fmla="*/ 36746 h 73491"/>
                    <a:gd name="connsiteX2" fmla="*/ 36746 w 73491"/>
                    <a:gd name="connsiteY2" fmla="*/ 0 h 73491"/>
                    <a:gd name="connsiteX3" fmla="*/ 73492 w 73491"/>
                    <a:gd name="connsiteY3" fmla="*/ 36746 h 73491"/>
                    <a:gd name="connsiteX4" fmla="*/ 36746 w 73491"/>
                    <a:gd name="connsiteY4" fmla="*/ 73491 h 73491"/>
                    <a:gd name="connsiteX5" fmla="*/ 36746 w 73491"/>
                    <a:gd name="connsiteY5" fmla="*/ 13795 h 73491"/>
                    <a:gd name="connsiteX6" fmla="*/ 13734 w 73491"/>
                    <a:gd name="connsiteY6" fmla="*/ 36807 h 73491"/>
                    <a:gd name="connsiteX7" fmla="*/ 36746 w 73491"/>
                    <a:gd name="connsiteY7" fmla="*/ 59818 h 73491"/>
                    <a:gd name="connsiteX8" fmla="*/ 59758 w 73491"/>
                    <a:gd name="connsiteY8" fmla="*/ 36807 h 73491"/>
                    <a:gd name="connsiteX9" fmla="*/ 36746 w 73491"/>
                    <a:gd name="connsiteY9" fmla="*/ 13795 h 73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491" h="73491">
                      <a:moveTo>
                        <a:pt x="36746" y="73491"/>
                      </a:moveTo>
                      <a:cubicBezTo>
                        <a:pt x="16481" y="73491"/>
                        <a:pt x="0" y="57011"/>
                        <a:pt x="0" y="36746"/>
                      </a:cubicBezTo>
                      <a:cubicBezTo>
                        <a:pt x="0" y="16481"/>
                        <a:pt x="16481" y="0"/>
                        <a:pt x="36746" y="0"/>
                      </a:cubicBezTo>
                      <a:cubicBezTo>
                        <a:pt x="57011" y="0"/>
                        <a:pt x="73492" y="16481"/>
                        <a:pt x="73492" y="36746"/>
                      </a:cubicBezTo>
                      <a:cubicBezTo>
                        <a:pt x="73492" y="57011"/>
                        <a:pt x="57011" y="73491"/>
                        <a:pt x="36746" y="73491"/>
                      </a:cubicBezTo>
                      <a:close/>
                      <a:moveTo>
                        <a:pt x="36746" y="13795"/>
                      </a:moveTo>
                      <a:cubicBezTo>
                        <a:pt x="24050" y="13795"/>
                        <a:pt x="13734" y="24111"/>
                        <a:pt x="13734" y="36807"/>
                      </a:cubicBezTo>
                      <a:cubicBezTo>
                        <a:pt x="13734" y="49503"/>
                        <a:pt x="24050" y="59818"/>
                        <a:pt x="36746" y="59818"/>
                      </a:cubicBezTo>
                      <a:cubicBezTo>
                        <a:pt x="49442" y="59818"/>
                        <a:pt x="59758" y="49503"/>
                        <a:pt x="59758" y="36807"/>
                      </a:cubicBezTo>
                      <a:cubicBezTo>
                        <a:pt x="59758" y="24111"/>
                        <a:pt x="49381" y="13795"/>
                        <a:pt x="36746" y="13795"/>
                      </a:cubicBez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9" name="Forma libre: forma 108">
                  <a:extLst>
                    <a:ext uri="{FF2B5EF4-FFF2-40B4-BE49-F238E27FC236}">
                      <a16:creationId xmlns="" xmlns:a16="http://schemas.microsoft.com/office/drawing/2014/main" id="{7AB0197F-7408-031C-2379-D3FE7535D6F7}"/>
                    </a:ext>
                  </a:extLst>
                </p:cNvPr>
                <p:cNvSpPr/>
                <p:nvPr/>
              </p:nvSpPr>
              <p:spPr>
                <a:xfrm>
                  <a:off x="4965052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682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95" y="48465"/>
                        <a:pt x="10682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10" name="Forma libre: forma 109">
                  <a:extLst>
                    <a:ext uri="{FF2B5EF4-FFF2-40B4-BE49-F238E27FC236}">
                      <a16:creationId xmlns="" xmlns:a16="http://schemas.microsoft.com/office/drawing/2014/main" id="{770B0458-DEBD-1857-8AEF-5BFFAD84DF2A}"/>
                    </a:ext>
                  </a:extLst>
                </p:cNvPr>
                <p:cNvSpPr/>
                <p:nvPr/>
              </p:nvSpPr>
              <p:spPr>
                <a:xfrm>
                  <a:off x="4931663" y="4466323"/>
                  <a:ext cx="150221" cy="114432"/>
                </a:xfrm>
                <a:custGeom>
                  <a:avLst/>
                  <a:gdLst>
                    <a:gd name="connsiteX0" fmla="*/ 143442 w 150221"/>
                    <a:gd name="connsiteY0" fmla="*/ 114432 h 114432"/>
                    <a:gd name="connsiteX1" fmla="*/ 6897 w 150221"/>
                    <a:gd name="connsiteY1" fmla="*/ 114432 h 114432"/>
                    <a:gd name="connsiteX2" fmla="*/ 0 w 150221"/>
                    <a:gd name="connsiteY2" fmla="*/ 107535 h 114432"/>
                    <a:gd name="connsiteX3" fmla="*/ 0 w 150221"/>
                    <a:gd name="connsiteY3" fmla="*/ 47899 h 114432"/>
                    <a:gd name="connsiteX4" fmla="*/ 42666 w 150221"/>
                    <a:gd name="connsiteY4" fmla="*/ 45 h 114432"/>
                    <a:gd name="connsiteX5" fmla="*/ 50296 w 150221"/>
                    <a:gd name="connsiteY5" fmla="*/ 6087 h 114432"/>
                    <a:gd name="connsiteX6" fmla="*/ 44253 w 150221"/>
                    <a:gd name="connsiteY6" fmla="*/ 13717 h 114432"/>
                    <a:gd name="connsiteX7" fmla="*/ 13734 w 150221"/>
                    <a:gd name="connsiteY7" fmla="*/ 47899 h 114432"/>
                    <a:gd name="connsiteX8" fmla="*/ 13734 w 150221"/>
                    <a:gd name="connsiteY8" fmla="*/ 100637 h 114432"/>
                    <a:gd name="connsiteX9" fmla="*/ 136484 w 150221"/>
                    <a:gd name="connsiteY9" fmla="*/ 100637 h 114432"/>
                    <a:gd name="connsiteX10" fmla="*/ 136484 w 150221"/>
                    <a:gd name="connsiteY10" fmla="*/ 47899 h 114432"/>
                    <a:gd name="connsiteX11" fmla="*/ 105964 w 150221"/>
                    <a:gd name="connsiteY11" fmla="*/ 13717 h 114432"/>
                    <a:gd name="connsiteX12" fmla="*/ 99921 w 150221"/>
                    <a:gd name="connsiteY12" fmla="*/ 6087 h 114432"/>
                    <a:gd name="connsiteX13" fmla="*/ 107551 w 150221"/>
                    <a:gd name="connsiteY13" fmla="*/ 45 h 114432"/>
                    <a:gd name="connsiteX14" fmla="*/ 150218 w 150221"/>
                    <a:gd name="connsiteY14" fmla="*/ 47899 h 114432"/>
                    <a:gd name="connsiteX15" fmla="*/ 150218 w 150221"/>
                    <a:gd name="connsiteY15" fmla="*/ 107535 h 114432"/>
                    <a:gd name="connsiteX16" fmla="*/ 143442 w 150221"/>
                    <a:gd name="connsiteY16" fmla="*/ 114432 h 114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0221" h="114432">
                      <a:moveTo>
                        <a:pt x="143442" y="114432"/>
                      </a:moveTo>
                      <a:lnTo>
                        <a:pt x="6897" y="114432"/>
                      </a:lnTo>
                      <a:cubicBezTo>
                        <a:pt x="3113" y="114432"/>
                        <a:pt x="0" y="111380"/>
                        <a:pt x="0" y="107535"/>
                      </a:cubicBezTo>
                      <a:lnTo>
                        <a:pt x="0" y="47899"/>
                      </a:lnTo>
                      <a:cubicBezTo>
                        <a:pt x="0" y="23422"/>
                        <a:pt x="18373" y="2792"/>
                        <a:pt x="42666" y="45"/>
                      </a:cubicBezTo>
                      <a:cubicBezTo>
                        <a:pt x="46390" y="-383"/>
                        <a:pt x="49869" y="2303"/>
                        <a:pt x="50296" y="6087"/>
                      </a:cubicBezTo>
                      <a:cubicBezTo>
                        <a:pt x="50724" y="9872"/>
                        <a:pt x="48038" y="13290"/>
                        <a:pt x="44253" y="13717"/>
                      </a:cubicBezTo>
                      <a:cubicBezTo>
                        <a:pt x="26857" y="15732"/>
                        <a:pt x="13734" y="30442"/>
                        <a:pt x="13734" y="47899"/>
                      </a:cubicBezTo>
                      <a:lnTo>
                        <a:pt x="13734" y="100637"/>
                      </a:lnTo>
                      <a:lnTo>
                        <a:pt x="136484" y="100637"/>
                      </a:lnTo>
                      <a:lnTo>
                        <a:pt x="136484" y="47899"/>
                      </a:lnTo>
                      <a:cubicBezTo>
                        <a:pt x="136484" y="30381"/>
                        <a:pt x="123361" y="15671"/>
                        <a:pt x="105964" y="13717"/>
                      </a:cubicBezTo>
                      <a:cubicBezTo>
                        <a:pt x="102180" y="13290"/>
                        <a:pt x="99494" y="9872"/>
                        <a:pt x="99921" y="6087"/>
                      </a:cubicBezTo>
                      <a:cubicBezTo>
                        <a:pt x="100349" y="2303"/>
                        <a:pt x="103767" y="-383"/>
                        <a:pt x="107551" y="45"/>
                      </a:cubicBezTo>
                      <a:cubicBezTo>
                        <a:pt x="131906" y="2852"/>
                        <a:pt x="150218" y="23422"/>
                        <a:pt x="150218" y="47899"/>
                      </a:cubicBezTo>
                      <a:lnTo>
                        <a:pt x="150218" y="107535"/>
                      </a:lnTo>
                      <a:cubicBezTo>
                        <a:pt x="150340" y="111380"/>
                        <a:pt x="147227" y="114432"/>
                        <a:pt x="143442" y="114432"/>
                      </a:cubicBez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11" name="Forma libre: forma 110">
                  <a:extLst>
                    <a:ext uri="{FF2B5EF4-FFF2-40B4-BE49-F238E27FC236}">
                      <a16:creationId xmlns="" xmlns:a16="http://schemas.microsoft.com/office/drawing/2014/main" id="{FFF7F023-966E-74B6-6C70-7C0C715CE55B}"/>
                    </a:ext>
                  </a:extLst>
                </p:cNvPr>
                <p:cNvSpPr/>
                <p:nvPr/>
              </p:nvSpPr>
              <p:spPr>
                <a:xfrm>
                  <a:off x="4922263" y="4624276"/>
                  <a:ext cx="169261" cy="49991"/>
                </a:xfrm>
                <a:custGeom>
                  <a:avLst/>
                  <a:gdLst>
                    <a:gd name="connsiteX0" fmla="*/ 139658 w 169261"/>
                    <a:gd name="connsiteY0" fmla="*/ 49991 h 49991"/>
                    <a:gd name="connsiteX1" fmla="*/ 29482 w 169261"/>
                    <a:gd name="connsiteY1" fmla="*/ 49991 h 49991"/>
                    <a:gd name="connsiteX2" fmla="*/ 0 w 169261"/>
                    <a:gd name="connsiteY2" fmla="*/ 20509 h 49991"/>
                    <a:gd name="connsiteX3" fmla="*/ 0 w 169261"/>
                    <a:gd name="connsiteY3" fmla="*/ 6897 h 49991"/>
                    <a:gd name="connsiteX4" fmla="*/ 6897 w 169261"/>
                    <a:gd name="connsiteY4" fmla="*/ 0 h 49991"/>
                    <a:gd name="connsiteX5" fmla="*/ 162364 w 169261"/>
                    <a:gd name="connsiteY5" fmla="*/ 0 h 49991"/>
                    <a:gd name="connsiteX6" fmla="*/ 169262 w 169261"/>
                    <a:gd name="connsiteY6" fmla="*/ 6897 h 49991"/>
                    <a:gd name="connsiteX7" fmla="*/ 169262 w 169261"/>
                    <a:gd name="connsiteY7" fmla="*/ 20509 h 49991"/>
                    <a:gd name="connsiteX8" fmla="*/ 139658 w 169261"/>
                    <a:gd name="connsiteY8" fmla="*/ 49991 h 49991"/>
                    <a:gd name="connsiteX9" fmla="*/ 13734 w 169261"/>
                    <a:gd name="connsiteY9" fmla="*/ 13734 h 49991"/>
                    <a:gd name="connsiteX10" fmla="*/ 13734 w 169261"/>
                    <a:gd name="connsiteY10" fmla="*/ 20448 h 49991"/>
                    <a:gd name="connsiteX11" fmla="*/ 29482 w 169261"/>
                    <a:gd name="connsiteY11" fmla="*/ 36196 h 49991"/>
                    <a:gd name="connsiteX12" fmla="*/ 139658 w 169261"/>
                    <a:gd name="connsiteY12" fmla="*/ 36196 h 49991"/>
                    <a:gd name="connsiteX13" fmla="*/ 155406 w 169261"/>
                    <a:gd name="connsiteY13" fmla="*/ 20448 h 49991"/>
                    <a:gd name="connsiteX14" fmla="*/ 155406 w 169261"/>
                    <a:gd name="connsiteY14" fmla="*/ 13734 h 49991"/>
                    <a:gd name="connsiteX15" fmla="*/ 13734 w 169261"/>
                    <a:gd name="connsiteY15" fmla="*/ 13734 h 49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69261" h="49991">
                      <a:moveTo>
                        <a:pt x="139658" y="49991"/>
                      </a:moveTo>
                      <a:lnTo>
                        <a:pt x="29482" y="49991"/>
                      </a:lnTo>
                      <a:cubicBezTo>
                        <a:pt x="13184" y="49991"/>
                        <a:pt x="0" y="36746"/>
                        <a:pt x="0" y="20509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162364" y="0"/>
                      </a:lnTo>
                      <a:cubicBezTo>
                        <a:pt x="166149" y="0"/>
                        <a:pt x="169262" y="3052"/>
                        <a:pt x="169262" y="6897"/>
                      </a:cubicBezTo>
                      <a:lnTo>
                        <a:pt x="169262" y="20509"/>
                      </a:lnTo>
                      <a:cubicBezTo>
                        <a:pt x="169201" y="36746"/>
                        <a:pt x="155955" y="49991"/>
                        <a:pt x="139658" y="49991"/>
                      </a:cubicBezTo>
                      <a:close/>
                      <a:moveTo>
                        <a:pt x="13734" y="13734"/>
                      </a:moveTo>
                      <a:lnTo>
                        <a:pt x="13734" y="20448"/>
                      </a:lnTo>
                      <a:cubicBezTo>
                        <a:pt x="13734" y="29116"/>
                        <a:pt x="20814" y="36196"/>
                        <a:pt x="29482" y="36196"/>
                      </a:cubicBezTo>
                      <a:lnTo>
                        <a:pt x="139658" y="36196"/>
                      </a:lnTo>
                      <a:cubicBezTo>
                        <a:pt x="148325" y="36196"/>
                        <a:pt x="155406" y="29116"/>
                        <a:pt x="155406" y="20448"/>
                      </a:cubicBezTo>
                      <a:lnTo>
                        <a:pt x="155406" y="13734"/>
                      </a:lnTo>
                      <a:lnTo>
                        <a:pt x="13734" y="13734"/>
                      </a:lnTo>
                      <a:close/>
                    </a:path>
                  </a:pathLst>
                </a:custGeom>
                <a:solidFill>
                  <a:srgbClr val="85BE58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25" name="Forma libre: forma 24">
              <a:extLst>
                <a:ext uri="{FF2B5EF4-FFF2-40B4-BE49-F238E27FC236}">
                  <a16:creationId xmlns="" xmlns:a16="http://schemas.microsoft.com/office/drawing/2014/main" id="{BAD8D202-7869-80A3-8414-068543F64397}"/>
                </a:ext>
              </a:extLst>
            </p:cNvPr>
            <p:cNvSpPr/>
            <p:nvPr/>
          </p:nvSpPr>
          <p:spPr>
            <a:xfrm>
              <a:off x="8732963" y="3703986"/>
              <a:ext cx="90460" cy="90460"/>
            </a:xfrm>
            <a:custGeom>
              <a:avLst/>
              <a:gdLst>
                <a:gd name="connsiteX0" fmla="*/ 90460 w 90460"/>
                <a:gd name="connsiteY0" fmla="*/ 45230 h 90460"/>
                <a:gd name="connsiteX1" fmla="*/ 45230 w 90460"/>
                <a:gd name="connsiteY1" fmla="*/ 90460 h 90460"/>
                <a:gd name="connsiteX2" fmla="*/ -1 w 90460"/>
                <a:gd name="connsiteY2" fmla="*/ 45230 h 90460"/>
                <a:gd name="connsiteX3" fmla="*/ 45230 w 90460"/>
                <a:gd name="connsiteY3" fmla="*/ 0 h 90460"/>
                <a:gd name="connsiteX4" fmla="*/ 90460 w 90460"/>
                <a:gd name="connsiteY4" fmla="*/ 45230 h 9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0" h="90460">
                  <a:moveTo>
                    <a:pt x="90460" y="45230"/>
                  </a:moveTo>
                  <a:cubicBezTo>
                    <a:pt x="90460" y="70210"/>
                    <a:pt x="70209" y="90460"/>
                    <a:pt x="45230" y="90460"/>
                  </a:cubicBezTo>
                  <a:cubicBezTo>
                    <a:pt x="20250" y="90460"/>
                    <a:pt x="-1" y="70210"/>
                    <a:pt x="-1" y="45230"/>
                  </a:cubicBezTo>
                  <a:cubicBezTo>
                    <a:pt x="-1" y="20250"/>
                    <a:pt x="20250" y="0"/>
                    <a:pt x="45230" y="0"/>
                  </a:cubicBezTo>
                  <a:cubicBezTo>
                    <a:pt x="70209" y="0"/>
                    <a:pt x="90460" y="20250"/>
                    <a:pt x="90460" y="45230"/>
                  </a:cubicBezTo>
                  <a:close/>
                </a:path>
              </a:pathLst>
            </a:custGeom>
            <a:solidFill>
              <a:schemeClr val="bg1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  <p:grpSp>
          <p:nvGrpSpPr>
            <p:cNvPr id="26" name="Grupo 25">
              <a:extLst>
                <a:ext uri="{FF2B5EF4-FFF2-40B4-BE49-F238E27FC236}">
                  <a16:creationId xmlns="" xmlns:a16="http://schemas.microsoft.com/office/drawing/2014/main" id="{FC8D7803-EDD1-76B0-B1E2-C483539997DB}"/>
                </a:ext>
              </a:extLst>
            </p:cNvPr>
            <p:cNvGrpSpPr/>
            <p:nvPr/>
          </p:nvGrpSpPr>
          <p:grpSpPr>
            <a:xfrm>
              <a:off x="8393280" y="3795850"/>
              <a:ext cx="769827" cy="1111159"/>
              <a:chOff x="8393280" y="3795850"/>
              <a:chExt cx="769827" cy="1111159"/>
            </a:xfrm>
          </p:grpSpPr>
          <p:sp>
            <p:nvSpPr>
              <p:cNvPr id="90" name="Forma libre: forma 89">
                <a:extLst>
                  <a:ext uri="{FF2B5EF4-FFF2-40B4-BE49-F238E27FC236}">
                    <a16:creationId xmlns="" xmlns:a16="http://schemas.microsoft.com/office/drawing/2014/main" id="{161ECD03-2DA1-400A-EEDF-6A9E5789D226}"/>
                  </a:ext>
                </a:extLst>
              </p:cNvPr>
              <p:cNvSpPr/>
              <p:nvPr/>
            </p:nvSpPr>
            <p:spPr>
              <a:xfrm>
                <a:off x="8768916" y="3795850"/>
                <a:ext cx="18494" cy="352746"/>
              </a:xfrm>
              <a:custGeom>
                <a:avLst/>
                <a:gdLst>
                  <a:gd name="connsiteX0" fmla="*/ 0 w 18494"/>
                  <a:gd name="connsiteY0" fmla="*/ 0 h 352746"/>
                  <a:gd name="connsiteX1" fmla="*/ 18495 w 18494"/>
                  <a:gd name="connsiteY1" fmla="*/ 0 h 352746"/>
                  <a:gd name="connsiteX2" fmla="*/ 18495 w 18494"/>
                  <a:gd name="connsiteY2" fmla="*/ 352746 h 352746"/>
                  <a:gd name="connsiteX3" fmla="*/ 0 w 18494"/>
                  <a:gd name="connsiteY3" fmla="*/ 352746 h 352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94" h="352746">
                    <a:moveTo>
                      <a:pt x="0" y="0"/>
                    </a:moveTo>
                    <a:lnTo>
                      <a:pt x="18495" y="0"/>
                    </a:lnTo>
                    <a:lnTo>
                      <a:pt x="18495" y="352746"/>
                    </a:lnTo>
                    <a:lnTo>
                      <a:pt x="0" y="352746"/>
                    </a:lnTo>
                    <a:close/>
                  </a:path>
                </a:pathLst>
              </a:custGeom>
              <a:solidFill>
                <a:srgbClr val="EA576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1" name="Forma libre: forma 90">
                <a:extLst>
                  <a:ext uri="{FF2B5EF4-FFF2-40B4-BE49-F238E27FC236}">
                    <a16:creationId xmlns="" xmlns:a16="http://schemas.microsoft.com/office/drawing/2014/main" id="{33A00B9E-BF1D-1E59-2DAB-8FDA754A9840}"/>
                  </a:ext>
                </a:extLst>
              </p:cNvPr>
              <p:cNvSpPr/>
              <p:nvPr/>
            </p:nvSpPr>
            <p:spPr>
              <a:xfrm>
                <a:off x="8393280" y="4137243"/>
                <a:ext cx="769827" cy="769766"/>
              </a:xfrm>
              <a:custGeom>
                <a:avLst/>
                <a:gdLst>
                  <a:gd name="connsiteX0" fmla="*/ 384914 w 769827"/>
                  <a:gd name="connsiteY0" fmla="*/ 769767 h 769766"/>
                  <a:gd name="connsiteX1" fmla="*/ 0 w 769827"/>
                  <a:gd name="connsiteY1" fmla="*/ 384853 h 769766"/>
                  <a:gd name="connsiteX2" fmla="*/ 384914 w 769827"/>
                  <a:gd name="connsiteY2" fmla="*/ 0 h 769766"/>
                  <a:gd name="connsiteX3" fmla="*/ 769828 w 769827"/>
                  <a:gd name="connsiteY3" fmla="*/ 384853 h 769766"/>
                  <a:gd name="connsiteX4" fmla="*/ 384914 w 769827"/>
                  <a:gd name="connsiteY4" fmla="*/ 769767 h 769766"/>
                  <a:gd name="connsiteX5" fmla="*/ 384914 w 769827"/>
                  <a:gd name="connsiteY5" fmla="*/ 18434 h 769766"/>
                  <a:gd name="connsiteX6" fmla="*/ 18495 w 769827"/>
                  <a:gd name="connsiteY6" fmla="*/ 384853 h 769766"/>
                  <a:gd name="connsiteX7" fmla="*/ 384914 w 769827"/>
                  <a:gd name="connsiteY7" fmla="*/ 751272 h 769766"/>
                  <a:gd name="connsiteX8" fmla="*/ 751333 w 769827"/>
                  <a:gd name="connsiteY8" fmla="*/ 384853 h 769766"/>
                  <a:gd name="connsiteX9" fmla="*/ 384914 w 769827"/>
                  <a:gd name="connsiteY9" fmla="*/ 18434 h 76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9827" h="769766">
                    <a:moveTo>
                      <a:pt x="384914" y="769767"/>
                    </a:moveTo>
                    <a:cubicBezTo>
                      <a:pt x="172680" y="769767"/>
                      <a:pt x="0" y="597086"/>
                      <a:pt x="0" y="384853"/>
                    </a:cubicBezTo>
                    <a:cubicBezTo>
                      <a:pt x="0" y="172619"/>
                      <a:pt x="172680" y="0"/>
                      <a:pt x="384914" y="0"/>
                    </a:cubicBezTo>
                    <a:cubicBezTo>
                      <a:pt x="597147" y="0"/>
                      <a:pt x="769828" y="172680"/>
                      <a:pt x="769828" y="384853"/>
                    </a:cubicBezTo>
                    <a:cubicBezTo>
                      <a:pt x="769767" y="597086"/>
                      <a:pt x="597147" y="769767"/>
                      <a:pt x="384914" y="769767"/>
                    </a:cubicBezTo>
                    <a:close/>
                    <a:moveTo>
                      <a:pt x="384914" y="18434"/>
                    </a:moveTo>
                    <a:cubicBezTo>
                      <a:pt x="182874" y="18434"/>
                      <a:pt x="18495" y="182813"/>
                      <a:pt x="18495" y="384853"/>
                    </a:cubicBezTo>
                    <a:cubicBezTo>
                      <a:pt x="18495" y="586893"/>
                      <a:pt x="182874" y="751272"/>
                      <a:pt x="384914" y="751272"/>
                    </a:cubicBezTo>
                    <a:cubicBezTo>
                      <a:pt x="586954" y="751272"/>
                      <a:pt x="751333" y="586893"/>
                      <a:pt x="751333" y="384853"/>
                    </a:cubicBezTo>
                    <a:cubicBezTo>
                      <a:pt x="751333" y="182813"/>
                      <a:pt x="586954" y="18434"/>
                      <a:pt x="384914" y="18434"/>
                    </a:cubicBezTo>
                    <a:close/>
                  </a:path>
                </a:pathLst>
              </a:custGeom>
              <a:solidFill>
                <a:srgbClr val="EA5767"/>
              </a:solidFill>
              <a:ln w="60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 sz="12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92" name="Gráfico 3">
                <a:extLst>
                  <a:ext uri="{FF2B5EF4-FFF2-40B4-BE49-F238E27FC236}">
                    <a16:creationId xmlns="" xmlns:a16="http://schemas.microsoft.com/office/drawing/2014/main" id="{1FC814C5-A51F-D59A-0E84-066C471066FF}"/>
                  </a:ext>
                </a:extLst>
              </p:cNvPr>
              <p:cNvGrpSpPr/>
              <p:nvPr/>
            </p:nvGrpSpPr>
            <p:grpSpPr>
              <a:xfrm>
                <a:off x="8521829" y="4322070"/>
                <a:ext cx="497348" cy="374659"/>
                <a:chOff x="8291450" y="4322070"/>
                <a:chExt cx="497348" cy="374659"/>
              </a:xfrm>
              <a:solidFill>
                <a:srgbClr val="EA5767"/>
              </a:solidFill>
            </p:grpSpPr>
            <p:sp>
              <p:nvSpPr>
                <p:cNvPr id="93" name="Forma libre: forma 92">
                  <a:extLst>
                    <a:ext uri="{FF2B5EF4-FFF2-40B4-BE49-F238E27FC236}">
                      <a16:creationId xmlns="" xmlns:a16="http://schemas.microsoft.com/office/drawing/2014/main" id="{B13FB799-91F6-EAFF-68DB-738D8C5FE84A}"/>
                    </a:ext>
                  </a:extLst>
                </p:cNvPr>
                <p:cNvSpPr/>
                <p:nvPr/>
              </p:nvSpPr>
              <p:spPr>
                <a:xfrm>
                  <a:off x="8291450" y="4624215"/>
                  <a:ext cx="497348" cy="72514"/>
                </a:xfrm>
                <a:custGeom>
                  <a:avLst/>
                  <a:gdLst>
                    <a:gd name="connsiteX0" fmla="*/ 458954 w 497348"/>
                    <a:gd name="connsiteY0" fmla="*/ 72515 h 72514"/>
                    <a:gd name="connsiteX1" fmla="*/ 38393 w 497348"/>
                    <a:gd name="connsiteY1" fmla="*/ 72515 h 72514"/>
                    <a:gd name="connsiteX2" fmla="*/ 0 w 497348"/>
                    <a:gd name="connsiteY2" fmla="*/ 34121 h 72514"/>
                    <a:gd name="connsiteX3" fmla="*/ 0 w 497348"/>
                    <a:gd name="connsiteY3" fmla="*/ 11475 h 72514"/>
                    <a:gd name="connsiteX4" fmla="*/ 11475 w 497348"/>
                    <a:gd name="connsiteY4" fmla="*/ 0 h 72514"/>
                    <a:gd name="connsiteX5" fmla="*/ 485873 w 497348"/>
                    <a:gd name="connsiteY5" fmla="*/ 0 h 72514"/>
                    <a:gd name="connsiteX6" fmla="*/ 497348 w 497348"/>
                    <a:gd name="connsiteY6" fmla="*/ 11475 h 72514"/>
                    <a:gd name="connsiteX7" fmla="*/ 497348 w 497348"/>
                    <a:gd name="connsiteY7" fmla="*/ 34121 h 72514"/>
                    <a:gd name="connsiteX8" fmla="*/ 458954 w 497348"/>
                    <a:gd name="connsiteY8" fmla="*/ 72515 h 72514"/>
                    <a:gd name="connsiteX9" fmla="*/ 13795 w 497348"/>
                    <a:gd name="connsiteY9" fmla="*/ 13795 h 72514"/>
                    <a:gd name="connsiteX10" fmla="*/ 13795 w 497348"/>
                    <a:gd name="connsiteY10" fmla="*/ 34121 h 72514"/>
                    <a:gd name="connsiteX11" fmla="*/ 38393 w 497348"/>
                    <a:gd name="connsiteY11" fmla="*/ 58720 h 72514"/>
                    <a:gd name="connsiteX12" fmla="*/ 458954 w 497348"/>
                    <a:gd name="connsiteY12" fmla="*/ 58720 h 72514"/>
                    <a:gd name="connsiteX13" fmla="*/ 483553 w 497348"/>
                    <a:gd name="connsiteY13" fmla="*/ 34121 h 72514"/>
                    <a:gd name="connsiteX14" fmla="*/ 483553 w 497348"/>
                    <a:gd name="connsiteY14" fmla="*/ 13795 h 72514"/>
                    <a:gd name="connsiteX15" fmla="*/ 13795 w 497348"/>
                    <a:gd name="connsiteY15" fmla="*/ 13795 h 72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97348" h="72514">
                      <a:moveTo>
                        <a:pt x="458954" y="72515"/>
                      </a:moveTo>
                      <a:lnTo>
                        <a:pt x="38393" y="72515"/>
                      </a:lnTo>
                      <a:cubicBezTo>
                        <a:pt x="17213" y="72515"/>
                        <a:pt x="0" y="55302"/>
                        <a:pt x="0" y="34121"/>
                      </a:cubicBezTo>
                      <a:lnTo>
                        <a:pt x="0" y="11475"/>
                      </a:lnTo>
                      <a:cubicBezTo>
                        <a:pt x="0" y="5127"/>
                        <a:pt x="5127" y="0"/>
                        <a:pt x="11475" y="0"/>
                      </a:cubicBezTo>
                      <a:lnTo>
                        <a:pt x="485873" y="0"/>
                      </a:lnTo>
                      <a:cubicBezTo>
                        <a:pt x="492220" y="0"/>
                        <a:pt x="497348" y="5127"/>
                        <a:pt x="497348" y="11475"/>
                      </a:cubicBezTo>
                      <a:lnTo>
                        <a:pt x="497348" y="34121"/>
                      </a:lnTo>
                      <a:cubicBezTo>
                        <a:pt x="497348" y="55302"/>
                        <a:pt x="480135" y="72515"/>
                        <a:pt x="458954" y="72515"/>
                      </a:cubicBezTo>
                      <a:close/>
                      <a:moveTo>
                        <a:pt x="13795" y="13795"/>
                      </a:moveTo>
                      <a:lnTo>
                        <a:pt x="13795" y="34121"/>
                      </a:lnTo>
                      <a:cubicBezTo>
                        <a:pt x="13795" y="47672"/>
                        <a:pt x="24843" y="58720"/>
                        <a:pt x="38393" y="58720"/>
                      </a:cubicBezTo>
                      <a:lnTo>
                        <a:pt x="458954" y="58720"/>
                      </a:lnTo>
                      <a:cubicBezTo>
                        <a:pt x="472505" y="58720"/>
                        <a:pt x="483553" y="47672"/>
                        <a:pt x="483553" y="34121"/>
                      </a:cubicBezTo>
                      <a:lnTo>
                        <a:pt x="483553" y="13795"/>
                      </a:lnTo>
                      <a:lnTo>
                        <a:pt x="13795" y="13795"/>
                      </a:ln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4" name="Forma libre: forma 93">
                  <a:extLst>
                    <a:ext uri="{FF2B5EF4-FFF2-40B4-BE49-F238E27FC236}">
                      <a16:creationId xmlns="" xmlns:a16="http://schemas.microsoft.com/office/drawing/2014/main" id="{72D41C2F-87CE-EA05-B89C-6575DD6B7B0D}"/>
                    </a:ext>
                  </a:extLst>
                </p:cNvPr>
                <p:cNvSpPr/>
                <p:nvPr/>
              </p:nvSpPr>
              <p:spPr>
                <a:xfrm>
                  <a:off x="8307075" y="4322070"/>
                  <a:ext cx="466157" cy="315939"/>
                </a:xfrm>
                <a:custGeom>
                  <a:avLst/>
                  <a:gdLst>
                    <a:gd name="connsiteX0" fmla="*/ 459260 w 466157"/>
                    <a:gd name="connsiteY0" fmla="*/ 315940 h 315939"/>
                    <a:gd name="connsiteX1" fmla="*/ 6897 w 466157"/>
                    <a:gd name="connsiteY1" fmla="*/ 315940 h 315939"/>
                    <a:gd name="connsiteX2" fmla="*/ 0 w 466157"/>
                    <a:gd name="connsiteY2" fmla="*/ 309042 h 315939"/>
                    <a:gd name="connsiteX3" fmla="*/ 0 w 466157"/>
                    <a:gd name="connsiteY3" fmla="*/ 6897 h 315939"/>
                    <a:gd name="connsiteX4" fmla="*/ 6897 w 466157"/>
                    <a:gd name="connsiteY4" fmla="*/ 0 h 315939"/>
                    <a:gd name="connsiteX5" fmla="*/ 459260 w 466157"/>
                    <a:gd name="connsiteY5" fmla="*/ 0 h 315939"/>
                    <a:gd name="connsiteX6" fmla="*/ 466157 w 466157"/>
                    <a:gd name="connsiteY6" fmla="*/ 6897 h 315939"/>
                    <a:gd name="connsiteX7" fmla="*/ 466157 w 466157"/>
                    <a:gd name="connsiteY7" fmla="*/ 309042 h 315939"/>
                    <a:gd name="connsiteX8" fmla="*/ 459260 w 466157"/>
                    <a:gd name="connsiteY8" fmla="*/ 315940 h 315939"/>
                    <a:gd name="connsiteX9" fmla="*/ 13734 w 466157"/>
                    <a:gd name="connsiteY9" fmla="*/ 302206 h 315939"/>
                    <a:gd name="connsiteX10" fmla="*/ 452362 w 466157"/>
                    <a:gd name="connsiteY10" fmla="*/ 302206 h 315939"/>
                    <a:gd name="connsiteX11" fmla="*/ 452362 w 466157"/>
                    <a:gd name="connsiteY11" fmla="*/ 13795 h 315939"/>
                    <a:gd name="connsiteX12" fmla="*/ 13734 w 466157"/>
                    <a:gd name="connsiteY12" fmla="*/ 13795 h 315939"/>
                    <a:gd name="connsiteX13" fmla="*/ 13734 w 466157"/>
                    <a:gd name="connsiteY13" fmla="*/ 302206 h 315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6157" h="315939">
                      <a:moveTo>
                        <a:pt x="459260" y="315940"/>
                      </a:moveTo>
                      <a:lnTo>
                        <a:pt x="6897" y="315940"/>
                      </a:lnTo>
                      <a:cubicBezTo>
                        <a:pt x="3113" y="315940"/>
                        <a:pt x="0" y="312888"/>
                        <a:pt x="0" y="309042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459260" y="0"/>
                      </a:lnTo>
                      <a:cubicBezTo>
                        <a:pt x="463044" y="0"/>
                        <a:pt x="466157" y="3052"/>
                        <a:pt x="466157" y="6897"/>
                      </a:cubicBezTo>
                      <a:lnTo>
                        <a:pt x="466157" y="309042"/>
                      </a:lnTo>
                      <a:cubicBezTo>
                        <a:pt x="466096" y="312888"/>
                        <a:pt x="463044" y="315940"/>
                        <a:pt x="459260" y="315940"/>
                      </a:cubicBezTo>
                      <a:close/>
                      <a:moveTo>
                        <a:pt x="13734" y="302206"/>
                      </a:moveTo>
                      <a:lnTo>
                        <a:pt x="452362" y="302206"/>
                      </a:lnTo>
                      <a:lnTo>
                        <a:pt x="452362" y="13795"/>
                      </a:lnTo>
                      <a:lnTo>
                        <a:pt x="13734" y="13795"/>
                      </a:lnTo>
                      <a:lnTo>
                        <a:pt x="13734" y="302206"/>
                      </a:ln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5" name="Forma libre: forma 94">
                  <a:extLst>
                    <a:ext uri="{FF2B5EF4-FFF2-40B4-BE49-F238E27FC236}">
                      <a16:creationId xmlns="" xmlns:a16="http://schemas.microsoft.com/office/drawing/2014/main" id="{8C32FAC1-F516-9A32-A9FA-2CE4B995A623}"/>
                    </a:ext>
                  </a:extLst>
                </p:cNvPr>
                <p:cNvSpPr/>
                <p:nvPr/>
              </p:nvSpPr>
              <p:spPr>
                <a:xfrm>
                  <a:off x="8340098" y="4353689"/>
                  <a:ext cx="400051" cy="252702"/>
                </a:xfrm>
                <a:custGeom>
                  <a:avLst/>
                  <a:gdLst>
                    <a:gd name="connsiteX0" fmla="*/ 393154 w 400051"/>
                    <a:gd name="connsiteY0" fmla="*/ 252703 h 252702"/>
                    <a:gd name="connsiteX1" fmla="*/ 6897 w 400051"/>
                    <a:gd name="connsiteY1" fmla="*/ 252703 h 252702"/>
                    <a:gd name="connsiteX2" fmla="*/ 0 w 400051"/>
                    <a:gd name="connsiteY2" fmla="*/ 245805 h 252702"/>
                    <a:gd name="connsiteX3" fmla="*/ 0 w 400051"/>
                    <a:gd name="connsiteY3" fmla="*/ 6897 h 252702"/>
                    <a:gd name="connsiteX4" fmla="*/ 6897 w 400051"/>
                    <a:gd name="connsiteY4" fmla="*/ 0 h 252702"/>
                    <a:gd name="connsiteX5" fmla="*/ 393154 w 400051"/>
                    <a:gd name="connsiteY5" fmla="*/ 0 h 252702"/>
                    <a:gd name="connsiteX6" fmla="*/ 400052 w 400051"/>
                    <a:gd name="connsiteY6" fmla="*/ 6897 h 252702"/>
                    <a:gd name="connsiteX7" fmla="*/ 400052 w 400051"/>
                    <a:gd name="connsiteY7" fmla="*/ 245805 h 252702"/>
                    <a:gd name="connsiteX8" fmla="*/ 393154 w 400051"/>
                    <a:gd name="connsiteY8" fmla="*/ 252703 h 252702"/>
                    <a:gd name="connsiteX9" fmla="*/ 13795 w 400051"/>
                    <a:gd name="connsiteY9" fmla="*/ 238969 h 252702"/>
                    <a:gd name="connsiteX10" fmla="*/ 386318 w 400051"/>
                    <a:gd name="connsiteY10" fmla="*/ 238969 h 252702"/>
                    <a:gd name="connsiteX11" fmla="*/ 386318 w 400051"/>
                    <a:gd name="connsiteY11" fmla="*/ 13795 h 252702"/>
                    <a:gd name="connsiteX12" fmla="*/ 13795 w 400051"/>
                    <a:gd name="connsiteY12" fmla="*/ 13795 h 252702"/>
                    <a:gd name="connsiteX13" fmla="*/ 13795 w 400051"/>
                    <a:gd name="connsiteY13" fmla="*/ 238969 h 252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00051" h="252702">
                      <a:moveTo>
                        <a:pt x="393154" y="252703"/>
                      </a:moveTo>
                      <a:lnTo>
                        <a:pt x="6897" y="252703"/>
                      </a:lnTo>
                      <a:cubicBezTo>
                        <a:pt x="3113" y="252703"/>
                        <a:pt x="0" y="249651"/>
                        <a:pt x="0" y="245805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393154" y="0"/>
                      </a:lnTo>
                      <a:cubicBezTo>
                        <a:pt x="396939" y="0"/>
                        <a:pt x="400052" y="3052"/>
                        <a:pt x="400052" y="6897"/>
                      </a:cubicBezTo>
                      <a:lnTo>
                        <a:pt x="400052" y="245805"/>
                      </a:lnTo>
                      <a:cubicBezTo>
                        <a:pt x="400052" y="249651"/>
                        <a:pt x="397000" y="252703"/>
                        <a:pt x="393154" y="252703"/>
                      </a:cubicBezTo>
                      <a:close/>
                      <a:moveTo>
                        <a:pt x="13795" y="238969"/>
                      </a:moveTo>
                      <a:lnTo>
                        <a:pt x="386318" y="238969"/>
                      </a:lnTo>
                      <a:lnTo>
                        <a:pt x="386318" y="13795"/>
                      </a:lnTo>
                      <a:lnTo>
                        <a:pt x="13795" y="13795"/>
                      </a:lnTo>
                      <a:lnTo>
                        <a:pt x="13795" y="238969"/>
                      </a:ln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6" name="Forma libre: forma 95">
                  <a:extLst>
                    <a:ext uri="{FF2B5EF4-FFF2-40B4-BE49-F238E27FC236}">
                      <a16:creationId xmlns="" xmlns:a16="http://schemas.microsoft.com/office/drawing/2014/main" id="{F2BBFA55-A2B1-2975-B7C6-B50E3055990D}"/>
                    </a:ext>
                  </a:extLst>
                </p:cNvPr>
                <p:cNvSpPr/>
                <p:nvPr/>
              </p:nvSpPr>
              <p:spPr>
                <a:xfrm>
                  <a:off x="8568141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682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95" y="48465"/>
                        <a:pt x="10682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7" name="Forma libre: forma 96">
                  <a:extLst>
                    <a:ext uri="{FF2B5EF4-FFF2-40B4-BE49-F238E27FC236}">
                      <a16:creationId xmlns="" xmlns:a16="http://schemas.microsoft.com/office/drawing/2014/main" id="{6D748DF7-C7C0-F13B-925F-B709CCB1F3AA}"/>
                    </a:ext>
                  </a:extLst>
                </p:cNvPr>
                <p:cNvSpPr/>
                <p:nvPr/>
              </p:nvSpPr>
              <p:spPr>
                <a:xfrm>
                  <a:off x="8503378" y="4383476"/>
                  <a:ext cx="73491" cy="73491"/>
                </a:xfrm>
                <a:custGeom>
                  <a:avLst/>
                  <a:gdLst>
                    <a:gd name="connsiteX0" fmla="*/ 36746 w 73491"/>
                    <a:gd name="connsiteY0" fmla="*/ 73491 h 73491"/>
                    <a:gd name="connsiteX1" fmla="*/ 0 w 73491"/>
                    <a:gd name="connsiteY1" fmla="*/ 36746 h 73491"/>
                    <a:gd name="connsiteX2" fmla="*/ 36746 w 73491"/>
                    <a:gd name="connsiteY2" fmla="*/ 0 h 73491"/>
                    <a:gd name="connsiteX3" fmla="*/ 73492 w 73491"/>
                    <a:gd name="connsiteY3" fmla="*/ 36746 h 73491"/>
                    <a:gd name="connsiteX4" fmla="*/ 36746 w 73491"/>
                    <a:gd name="connsiteY4" fmla="*/ 73491 h 73491"/>
                    <a:gd name="connsiteX5" fmla="*/ 36746 w 73491"/>
                    <a:gd name="connsiteY5" fmla="*/ 13795 h 73491"/>
                    <a:gd name="connsiteX6" fmla="*/ 13734 w 73491"/>
                    <a:gd name="connsiteY6" fmla="*/ 36807 h 73491"/>
                    <a:gd name="connsiteX7" fmla="*/ 36746 w 73491"/>
                    <a:gd name="connsiteY7" fmla="*/ 59818 h 73491"/>
                    <a:gd name="connsiteX8" fmla="*/ 59758 w 73491"/>
                    <a:gd name="connsiteY8" fmla="*/ 36807 h 73491"/>
                    <a:gd name="connsiteX9" fmla="*/ 36746 w 73491"/>
                    <a:gd name="connsiteY9" fmla="*/ 13795 h 73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491" h="73491">
                      <a:moveTo>
                        <a:pt x="36746" y="73491"/>
                      </a:moveTo>
                      <a:cubicBezTo>
                        <a:pt x="16480" y="73491"/>
                        <a:pt x="0" y="57011"/>
                        <a:pt x="0" y="36746"/>
                      </a:cubicBezTo>
                      <a:cubicBezTo>
                        <a:pt x="0" y="16481"/>
                        <a:pt x="16480" y="0"/>
                        <a:pt x="36746" y="0"/>
                      </a:cubicBezTo>
                      <a:cubicBezTo>
                        <a:pt x="57011" y="0"/>
                        <a:pt x="73492" y="16481"/>
                        <a:pt x="73492" y="36746"/>
                      </a:cubicBezTo>
                      <a:cubicBezTo>
                        <a:pt x="73492" y="57011"/>
                        <a:pt x="57011" y="73491"/>
                        <a:pt x="36746" y="73491"/>
                      </a:cubicBezTo>
                      <a:close/>
                      <a:moveTo>
                        <a:pt x="36746" y="13795"/>
                      </a:moveTo>
                      <a:cubicBezTo>
                        <a:pt x="24049" y="13795"/>
                        <a:pt x="13734" y="24111"/>
                        <a:pt x="13734" y="36807"/>
                      </a:cubicBezTo>
                      <a:cubicBezTo>
                        <a:pt x="13734" y="49503"/>
                        <a:pt x="24049" y="59818"/>
                        <a:pt x="36746" y="59818"/>
                      </a:cubicBezTo>
                      <a:cubicBezTo>
                        <a:pt x="49442" y="59818"/>
                        <a:pt x="59758" y="49503"/>
                        <a:pt x="59758" y="36807"/>
                      </a:cubicBezTo>
                      <a:cubicBezTo>
                        <a:pt x="59758" y="24111"/>
                        <a:pt x="49442" y="13795"/>
                        <a:pt x="36746" y="13795"/>
                      </a:cubicBez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8" name="Forma libre: forma 97">
                  <a:extLst>
                    <a:ext uri="{FF2B5EF4-FFF2-40B4-BE49-F238E27FC236}">
                      <a16:creationId xmlns="" xmlns:a16="http://schemas.microsoft.com/office/drawing/2014/main" id="{0A9A0240-30EE-A596-2D6F-893EEFE43759}"/>
                    </a:ext>
                  </a:extLst>
                </p:cNvPr>
                <p:cNvSpPr/>
                <p:nvPr/>
              </p:nvSpPr>
              <p:spPr>
                <a:xfrm>
                  <a:off x="8498311" y="4529238"/>
                  <a:ext cx="13794" cy="51517"/>
                </a:xfrm>
                <a:custGeom>
                  <a:avLst/>
                  <a:gdLst>
                    <a:gd name="connsiteX0" fmla="*/ 6897 w 13794"/>
                    <a:gd name="connsiteY0" fmla="*/ 51517 h 51517"/>
                    <a:gd name="connsiteX1" fmla="*/ 0 w 13794"/>
                    <a:gd name="connsiteY1" fmla="*/ 44620 h 51517"/>
                    <a:gd name="connsiteX2" fmla="*/ 0 w 13794"/>
                    <a:gd name="connsiteY2" fmla="*/ 6897 h 51517"/>
                    <a:gd name="connsiteX3" fmla="*/ 6897 w 13794"/>
                    <a:gd name="connsiteY3" fmla="*/ 0 h 51517"/>
                    <a:gd name="connsiteX4" fmla="*/ 13795 w 13794"/>
                    <a:gd name="connsiteY4" fmla="*/ 6897 h 51517"/>
                    <a:gd name="connsiteX5" fmla="*/ 13795 w 13794"/>
                    <a:gd name="connsiteY5" fmla="*/ 44620 h 51517"/>
                    <a:gd name="connsiteX6" fmla="*/ 6897 w 13794"/>
                    <a:gd name="connsiteY6" fmla="*/ 51517 h 51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94" h="51517">
                      <a:moveTo>
                        <a:pt x="6897" y="51517"/>
                      </a:moveTo>
                      <a:cubicBezTo>
                        <a:pt x="3113" y="51517"/>
                        <a:pt x="0" y="48465"/>
                        <a:pt x="0" y="44620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cubicBezTo>
                        <a:pt x="10682" y="0"/>
                        <a:pt x="13795" y="3052"/>
                        <a:pt x="13795" y="6897"/>
                      </a:cubicBezTo>
                      <a:lnTo>
                        <a:pt x="13795" y="44620"/>
                      </a:lnTo>
                      <a:cubicBezTo>
                        <a:pt x="13795" y="48465"/>
                        <a:pt x="10743" y="51517"/>
                        <a:pt x="6897" y="51517"/>
                      </a:cubicBez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9" name="Forma libre: forma 98">
                  <a:extLst>
                    <a:ext uri="{FF2B5EF4-FFF2-40B4-BE49-F238E27FC236}">
                      <a16:creationId xmlns="" xmlns:a16="http://schemas.microsoft.com/office/drawing/2014/main" id="{25C0D27D-DE3E-9FAD-8A16-737BFA4EB148}"/>
                    </a:ext>
                  </a:extLst>
                </p:cNvPr>
                <p:cNvSpPr/>
                <p:nvPr/>
              </p:nvSpPr>
              <p:spPr>
                <a:xfrm>
                  <a:off x="8464923" y="4466323"/>
                  <a:ext cx="150221" cy="114432"/>
                </a:xfrm>
                <a:custGeom>
                  <a:avLst/>
                  <a:gdLst>
                    <a:gd name="connsiteX0" fmla="*/ 143442 w 150221"/>
                    <a:gd name="connsiteY0" fmla="*/ 114432 h 114432"/>
                    <a:gd name="connsiteX1" fmla="*/ 6897 w 150221"/>
                    <a:gd name="connsiteY1" fmla="*/ 114432 h 114432"/>
                    <a:gd name="connsiteX2" fmla="*/ 0 w 150221"/>
                    <a:gd name="connsiteY2" fmla="*/ 107535 h 114432"/>
                    <a:gd name="connsiteX3" fmla="*/ 0 w 150221"/>
                    <a:gd name="connsiteY3" fmla="*/ 47899 h 114432"/>
                    <a:gd name="connsiteX4" fmla="*/ 42666 w 150221"/>
                    <a:gd name="connsiteY4" fmla="*/ 45 h 114432"/>
                    <a:gd name="connsiteX5" fmla="*/ 50296 w 150221"/>
                    <a:gd name="connsiteY5" fmla="*/ 6087 h 114432"/>
                    <a:gd name="connsiteX6" fmla="*/ 44253 w 150221"/>
                    <a:gd name="connsiteY6" fmla="*/ 13717 h 114432"/>
                    <a:gd name="connsiteX7" fmla="*/ 13734 w 150221"/>
                    <a:gd name="connsiteY7" fmla="*/ 47899 h 114432"/>
                    <a:gd name="connsiteX8" fmla="*/ 13734 w 150221"/>
                    <a:gd name="connsiteY8" fmla="*/ 100637 h 114432"/>
                    <a:gd name="connsiteX9" fmla="*/ 136484 w 150221"/>
                    <a:gd name="connsiteY9" fmla="*/ 100637 h 114432"/>
                    <a:gd name="connsiteX10" fmla="*/ 136484 w 150221"/>
                    <a:gd name="connsiteY10" fmla="*/ 47899 h 114432"/>
                    <a:gd name="connsiteX11" fmla="*/ 105964 w 150221"/>
                    <a:gd name="connsiteY11" fmla="*/ 13717 h 114432"/>
                    <a:gd name="connsiteX12" fmla="*/ 99921 w 150221"/>
                    <a:gd name="connsiteY12" fmla="*/ 6087 h 114432"/>
                    <a:gd name="connsiteX13" fmla="*/ 107551 w 150221"/>
                    <a:gd name="connsiteY13" fmla="*/ 45 h 114432"/>
                    <a:gd name="connsiteX14" fmla="*/ 150218 w 150221"/>
                    <a:gd name="connsiteY14" fmla="*/ 47899 h 114432"/>
                    <a:gd name="connsiteX15" fmla="*/ 150218 w 150221"/>
                    <a:gd name="connsiteY15" fmla="*/ 107535 h 114432"/>
                    <a:gd name="connsiteX16" fmla="*/ 143442 w 150221"/>
                    <a:gd name="connsiteY16" fmla="*/ 114432 h 114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0221" h="114432">
                      <a:moveTo>
                        <a:pt x="143442" y="114432"/>
                      </a:moveTo>
                      <a:lnTo>
                        <a:pt x="6897" y="114432"/>
                      </a:lnTo>
                      <a:cubicBezTo>
                        <a:pt x="3113" y="114432"/>
                        <a:pt x="0" y="111380"/>
                        <a:pt x="0" y="107535"/>
                      </a:cubicBezTo>
                      <a:lnTo>
                        <a:pt x="0" y="47899"/>
                      </a:lnTo>
                      <a:cubicBezTo>
                        <a:pt x="0" y="23422"/>
                        <a:pt x="18373" y="2792"/>
                        <a:pt x="42666" y="45"/>
                      </a:cubicBezTo>
                      <a:cubicBezTo>
                        <a:pt x="46390" y="-383"/>
                        <a:pt x="49869" y="2303"/>
                        <a:pt x="50296" y="6087"/>
                      </a:cubicBezTo>
                      <a:cubicBezTo>
                        <a:pt x="50724" y="9872"/>
                        <a:pt x="48038" y="13290"/>
                        <a:pt x="44253" y="13717"/>
                      </a:cubicBezTo>
                      <a:cubicBezTo>
                        <a:pt x="26857" y="15732"/>
                        <a:pt x="13734" y="30442"/>
                        <a:pt x="13734" y="47899"/>
                      </a:cubicBezTo>
                      <a:lnTo>
                        <a:pt x="13734" y="100637"/>
                      </a:lnTo>
                      <a:lnTo>
                        <a:pt x="136484" y="100637"/>
                      </a:lnTo>
                      <a:lnTo>
                        <a:pt x="136484" y="47899"/>
                      </a:lnTo>
                      <a:cubicBezTo>
                        <a:pt x="136484" y="30381"/>
                        <a:pt x="123361" y="15671"/>
                        <a:pt x="105964" y="13717"/>
                      </a:cubicBezTo>
                      <a:cubicBezTo>
                        <a:pt x="102180" y="13290"/>
                        <a:pt x="99494" y="9872"/>
                        <a:pt x="99921" y="6087"/>
                      </a:cubicBezTo>
                      <a:cubicBezTo>
                        <a:pt x="100349" y="2303"/>
                        <a:pt x="103767" y="-383"/>
                        <a:pt x="107551" y="45"/>
                      </a:cubicBezTo>
                      <a:cubicBezTo>
                        <a:pt x="131906" y="2852"/>
                        <a:pt x="150218" y="23422"/>
                        <a:pt x="150218" y="47899"/>
                      </a:cubicBezTo>
                      <a:lnTo>
                        <a:pt x="150218" y="107535"/>
                      </a:lnTo>
                      <a:cubicBezTo>
                        <a:pt x="150340" y="111380"/>
                        <a:pt x="147288" y="114432"/>
                        <a:pt x="143442" y="114432"/>
                      </a:cubicBez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0" name="Forma libre: forma 99">
                  <a:extLst>
                    <a:ext uri="{FF2B5EF4-FFF2-40B4-BE49-F238E27FC236}">
                      <a16:creationId xmlns="" xmlns:a16="http://schemas.microsoft.com/office/drawing/2014/main" id="{CE42520D-DA5D-C20A-6AED-382959D58B8F}"/>
                    </a:ext>
                  </a:extLst>
                </p:cNvPr>
                <p:cNvSpPr/>
                <p:nvPr/>
              </p:nvSpPr>
              <p:spPr>
                <a:xfrm>
                  <a:off x="8455584" y="4624276"/>
                  <a:ext cx="169262" cy="49991"/>
                </a:xfrm>
                <a:custGeom>
                  <a:avLst/>
                  <a:gdLst>
                    <a:gd name="connsiteX0" fmla="*/ 139658 w 169262"/>
                    <a:gd name="connsiteY0" fmla="*/ 49991 h 49991"/>
                    <a:gd name="connsiteX1" fmla="*/ 29482 w 169262"/>
                    <a:gd name="connsiteY1" fmla="*/ 49991 h 49991"/>
                    <a:gd name="connsiteX2" fmla="*/ 0 w 169262"/>
                    <a:gd name="connsiteY2" fmla="*/ 20509 h 49991"/>
                    <a:gd name="connsiteX3" fmla="*/ 0 w 169262"/>
                    <a:gd name="connsiteY3" fmla="*/ 6897 h 49991"/>
                    <a:gd name="connsiteX4" fmla="*/ 6897 w 169262"/>
                    <a:gd name="connsiteY4" fmla="*/ 0 h 49991"/>
                    <a:gd name="connsiteX5" fmla="*/ 162365 w 169262"/>
                    <a:gd name="connsiteY5" fmla="*/ 0 h 49991"/>
                    <a:gd name="connsiteX6" fmla="*/ 169263 w 169262"/>
                    <a:gd name="connsiteY6" fmla="*/ 6897 h 49991"/>
                    <a:gd name="connsiteX7" fmla="*/ 169263 w 169262"/>
                    <a:gd name="connsiteY7" fmla="*/ 20509 h 49991"/>
                    <a:gd name="connsiteX8" fmla="*/ 139658 w 169262"/>
                    <a:gd name="connsiteY8" fmla="*/ 49991 h 49991"/>
                    <a:gd name="connsiteX9" fmla="*/ 13673 w 169262"/>
                    <a:gd name="connsiteY9" fmla="*/ 13734 h 49991"/>
                    <a:gd name="connsiteX10" fmla="*/ 13673 w 169262"/>
                    <a:gd name="connsiteY10" fmla="*/ 20448 h 49991"/>
                    <a:gd name="connsiteX11" fmla="*/ 29421 w 169262"/>
                    <a:gd name="connsiteY11" fmla="*/ 36196 h 49991"/>
                    <a:gd name="connsiteX12" fmla="*/ 139598 w 169262"/>
                    <a:gd name="connsiteY12" fmla="*/ 36196 h 49991"/>
                    <a:gd name="connsiteX13" fmla="*/ 155345 w 169262"/>
                    <a:gd name="connsiteY13" fmla="*/ 20448 h 49991"/>
                    <a:gd name="connsiteX14" fmla="*/ 155345 w 169262"/>
                    <a:gd name="connsiteY14" fmla="*/ 13734 h 49991"/>
                    <a:gd name="connsiteX15" fmla="*/ 13673 w 169262"/>
                    <a:gd name="connsiteY15" fmla="*/ 13734 h 49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69262" h="49991">
                      <a:moveTo>
                        <a:pt x="139658" y="49991"/>
                      </a:moveTo>
                      <a:lnTo>
                        <a:pt x="29482" y="49991"/>
                      </a:lnTo>
                      <a:cubicBezTo>
                        <a:pt x="13185" y="49991"/>
                        <a:pt x="0" y="36746"/>
                        <a:pt x="0" y="20509"/>
                      </a:cubicBezTo>
                      <a:lnTo>
                        <a:pt x="0" y="6897"/>
                      </a:lnTo>
                      <a:cubicBezTo>
                        <a:pt x="0" y="3113"/>
                        <a:pt x="3052" y="0"/>
                        <a:pt x="6897" y="0"/>
                      </a:cubicBezTo>
                      <a:lnTo>
                        <a:pt x="162365" y="0"/>
                      </a:lnTo>
                      <a:cubicBezTo>
                        <a:pt x="166150" y="0"/>
                        <a:pt x="169263" y="3052"/>
                        <a:pt x="169263" y="6897"/>
                      </a:cubicBezTo>
                      <a:lnTo>
                        <a:pt x="169263" y="20509"/>
                      </a:lnTo>
                      <a:cubicBezTo>
                        <a:pt x="169140" y="36746"/>
                        <a:pt x="155956" y="49991"/>
                        <a:pt x="139658" y="49991"/>
                      </a:cubicBezTo>
                      <a:close/>
                      <a:moveTo>
                        <a:pt x="13673" y="13734"/>
                      </a:moveTo>
                      <a:lnTo>
                        <a:pt x="13673" y="20448"/>
                      </a:lnTo>
                      <a:cubicBezTo>
                        <a:pt x="13673" y="29116"/>
                        <a:pt x="20754" y="36196"/>
                        <a:pt x="29421" y="36196"/>
                      </a:cubicBezTo>
                      <a:lnTo>
                        <a:pt x="139598" y="36196"/>
                      </a:lnTo>
                      <a:cubicBezTo>
                        <a:pt x="148265" y="36196"/>
                        <a:pt x="155345" y="29116"/>
                        <a:pt x="155345" y="20448"/>
                      </a:cubicBezTo>
                      <a:lnTo>
                        <a:pt x="155345" y="13734"/>
                      </a:lnTo>
                      <a:lnTo>
                        <a:pt x="13673" y="13734"/>
                      </a:lnTo>
                      <a:close/>
                    </a:path>
                  </a:pathLst>
                </a:custGeom>
                <a:solidFill>
                  <a:srgbClr val="EA5767"/>
                </a:solidFill>
                <a:ln w="609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 sz="1200"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29" name="CuadroTexto 28">
              <a:extLst>
                <a:ext uri="{FF2B5EF4-FFF2-40B4-BE49-F238E27FC236}">
                  <a16:creationId xmlns="" xmlns:a16="http://schemas.microsoft.com/office/drawing/2014/main" id="{E9B9830E-5D14-AB91-9EB2-B2CC5060B0DC}"/>
                </a:ext>
              </a:extLst>
            </p:cNvPr>
            <p:cNvSpPr txBox="1"/>
            <p:nvPr/>
          </p:nvSpPr>
          <p:spPr>
            <a:xfrm>
              <a:off x="1118023" y="1437917"/>
              <a:ext cx="169169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PE" sz="1200" b="1" dirty="0">
                  <a:solidFill>
                    <a:srgbClr val="333F5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INNOVACIÓN</a:t>
              </a:r>
              <a:endParaRPr lang="es-PE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="" xmlns:a16="http://schemas.microsoft.com/office/drawing/2014/main" id="{61F16DC3-80D0-1675-4E6B-49BF6E242DE6}"/>
                </a:ext>
              </a:extLst>
            </p:cNvPr>
            <p:cNvSpPr txBox="1"/>
            <p:nvPr/>
          </p:nvSpPr>
          <p:spPr>
            <a:xfrm>
              <a:off x="5419467" y="1459247"/>
              <a:ext cx="169169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PE" sz="1200" b="1" i="0" strike="noStrike" kern="0" cap="none" spc="0" normalizeH="0" baseline="0" noProof="0" dirty="0">
                  <a:ln>
                    <a:noFill/>
                  </a:ln>
                  <a:solidFill>
                    <a:srgbClr val="333F50"/>
                  </a:solidFill>
                  <a:effectLst/>
                  <a:uLnTx/>
                  <a:uFillTx/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EJE DE ACCIÓN 3</a:t>
              </a:r>
              <a:endParaRPr lang="es-PE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="" xmlns:a16="http://schemas.microsoft.com/office/drawing/2014/main" id="{52D397D5-9F7E-DFBB-F56C-82EABF14DA23}"/>
                </a:ext>
              </a:extLst>
            </p:cNvPr>
            <p:cNvSpPr txBox="1"/>
            <p:nvPr/>
          </p:nvSpPr>
          <p:spPr>
            <a:xfrm>
              <a:off x="9250047" y="1459247"/>
              <a:ext cx="169169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PE" sz="1200" b="1" i="0" strike="noStrike" kern="0" cap="none" spc="0" normalizeH="0" baseline="0" noProof="0" dirty="0">
                  <a:ln>
                    <a:noFill/>
                  </a:ln>
                  <a:solidFill>
                    <a:srgbClr val="333F50"/>
                  </a:solidFill>
                  <a:effectLst/>
                  <a:uLnTx/>
                  <a:uFillTx/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EJE DE ACCIÓN 2</a:t>
              </a:r>
              <a:endParaRPr lang="es-PE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="" xmlns:a16="http://schemas.microsoft.com/office/drawing/2014/main" id="{44722981-EE69-CA26-67BE-8F083D9516C7}"/>
                </a:ext>
              </a:extLst>
            </p:cNvPr>
            <p:cNvSpPr txBox="1"/>
            <p:nvPr/>
          </p:nvSpPr>
          <p:spPr>
            <a:xfrm>
              <a:off x="1118023" y="1806107"/>
              <a:ext cx="301885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 defTabSz="857250"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s-E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Marco Conceptual de XXXXX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="" xmlns:a16="http://schemas.microsoft.com/office/drawing/2014/main" id="{64469FBC-235D-27B6-7704-46D3D3EC7BB3}"/>
                </a:ext>
              </a:extLst>
            </p:cNvPr>
            <p:cNvSpPr txBox="1"/>
            <p:nvPr/>
          </p:nvSpPr>
          <p:spPr>
            <a:xfrm>
              <a:off x="1118023" y="4876503"/>
              <a:ext cx="301885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 defTabSz="857250"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s-E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Configuración de </a:t>
              </a:r>
              <a:r>
                <a:rPr lang="es-ES" sz="1200" kern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xxxxxxxx</a:t>
              </a:r>
              <a:endParaRPr lang="es-E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="" xmlns:a16="http://schemas.microsoft.com/office/drawing/2014/main" id="{3D80F642-D734-7C7F-1215-7F29FF5FF04E}"/>
                </a:ext>
              </a:extLst>
            </p:cNvPr>
            <p:cNvSpPr txBox="1"/>
            <p:nvPr/>
          </p:nvSpPr>
          <p:spPr>
            <a:xfrm>
              <a:off x="5419467" y="1806107"/>
              <a:ext cx="25385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 defTabSz="857250"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s-E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Continuidad y consolidación de XXXXXXX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="" xmlns:a16="http://schemas.microsoft.com/office/drawing/2014/main" id="{50D08D15-2604-7A08-56FE-5E3237B86465}"/>
                </a:ext>
              </a:extLst>
            </p:cNvPr>
            <p:cNvSpPr txBox="1"/>
            <p:nvPr/>
          </p:nvSpPr>
          <p:spPr>
            <a:xfrm>
              <a:off x="9250047" y="1806107"/>
              <a:ext cx="25875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 defTabSz="857250"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s-E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Metodologías XXXXX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="" xmlns:a16="http://schemas.microsoft.com/office/drawing/2014/main" id="{A0C249AF-6818-0A03-7ABC-2B1BE5FD05F9}"/>
                </a:ext>
              </a:extLst>
            </p:cNvPr>
            <p:cNvSpPr txBox="1"/>
            <p:nvPr/>
          </p:nvSpPr>
          <p:spPr>
            <a:xfrm>
              <a:off x="5419467" y="4876503"/>
              <a:ext cx="264029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 defTabSz="857250"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s-E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Piloto de XXXXX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="" xmlns:a16="http://schemas.microsoft.com/office/drawing/2014/main" id="{EDF27C7C-90C6-3C90-E429-17004099767A}"/>
                </a:ext>
              </a:extLst>
            </p:cNvPr>
            <p:cNvSpPr txBox="1"/>
            <p:nvPr/>
          </p:nvSpPr>
          <p:spPr>
            <a:xfrm>
              <a:off x="1118023" y="4319868"/>
              <a:ext cx="181922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PE" sz="1200" b="1" kern="0" dirty="0">
                  <a:solidFill>
                    <a:srgbClr val="333F50"/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EJE DE ACCIÓN 2</a:t>
              </a:r>
              <a:endParaRPr lang="es-PE" sz="1200" b="1" kern="0" dirty="0">
                <a:solidFill>
                  <a:srgbClr val="333F50"/>
                </a:solidFill>
                <a:latin typeface="Century Gothic" panose="020B0502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="" xmlns:a16="http://schemas.microsoft.com/office/drawing/2014/main" id="{1BF29617-DB14-A32A-0978-466C54D2D6C0}"/>
                </a:ext>
              </a:extLst>
            </p:cNvPr>
            <p:cNvSpPr txBox="1"/>
            <p:nvPr/>
          </p:nvSpPr>
          <p:spPr>
            <a:xfrm>
              <a:off x="5419467" y="4319868"/>
              <a:ext cx="181922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PE" sz="1200" b="1" kern="0" dirty="0">
                  <a:solidFill>
                    <a:srgbClr val="333F50"/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INNOVACIÓN</a:t>
              </a:r>
              <a:endParaRPr lang="es-PE" sz="1200" b="1" kern="0" dirty="0">
                <a:solidFill>
                  <a:srgbClr val="333F50"/>
                </a:solidFill>
                <a:latin typeface="Century Gothic" panose="020B0502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="" xmlns:a16="http://schemas.microsoft.com/office/drawing/2014/main" id="{D820FA2B-8EE2-4CEF-697D-9AC737DEC534}"/>
                </a:ext>
              </a:extLst>
            </p:cNvPr>
            <p:cNvSpPr txBox="1"/>
            <p:nvPr/>
          </p:nvSpPr>
          <p:spPr>
            <a:xfrm>
              <a:off x="9250047" y="4319868"/>
              <a:ext cx="181922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PE" sz="1200" b="1" kern="0" dirty="0">
                  <a:solidFill>
                    <a:srgbClr val="333F50"/>
                  </a:solidFill>
                  <a:latin typeface="Century Gothic" panose="020B0502020202020204" pitchFamily="34" charset="0"/>
                  <a:cs typeface="Calibri" panose="020F0502020204030204" pitchFamily="34" charset="0"/>
                  <a:sym typeface="Arial"/>
                </a:rPr>
                <a:t>EJE DE ACCIÓN 3</a:t>
              </a:r>
              <a:endParaRPr lang="es-PE" sz="1200" b="1" kern="0" dirty="0">
                <a:solidFill>
                  <a:srgbClr val="333F50"/>
                </a:solidFill>
                <a:latin typeface="Century Gothic" panose="020B0502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="" xmlns:a16="http://schemas.microsoft.com/office/drawing/2014/main" id="{E4445D05-9D61-A52F-5684-0B99B2FED8B2}"/>
                </a:ext>
              </a:extLst>
            </p:cNvPr>
            <p:cNvSpPr/>
            <p:nvPr/>
          </p:nvSpPr>
          <p:spPr>
            <a:xfrm>
              <a:off x="638650" y="3703986"/>
              <a:ext cx="90460" cy="90460"/>
            </a:xfrm>
            <a:custGeom>
              <a:avLst/>
              <a:gdLst>
                <a:gd name="connsiteX0" fmla="*/ 90460 w 90460"/>
                <a:gd name="connsiteY0" fmla="*/ 45230 h 90460"/>
                <a:gd name="connsiteX1" fmla="*/ 45230 w 90460"/>
                <a:gd name="connsiteY1" fmla="*/ 90460 h 90460"/>
                <a:gd name="connsiteX2" fmla="*/ 0 w 90460"/>
                <a:gd name="connsiteY2" fmla="*/ 45230 h 90460"/>
                <a:gd name="connsiteX3" fmla="*/ 45230 w 90460"/>
                <a:gd name="connsiteY3" fmla="*/ 0 h 90460"/>
                <a:gd name="connsiteX4" fmla="*/ 90460 w 90460"/>
                <a:gd name="connsiteY4" fmla="*/ 45230 h 9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0" h="90460">
                  <a:moveTo>
                    <a:pt x="90460" y="45230"/>
                  </a:moveTo>
                  <a:cubicBezTo>
                    <a:pt x="90460" y="70210"/>
                    <a:pt x="70210" y="90460"/>
                    <a:pt x="45230" y="90460"/>
                  </a:cubicBezTo>
                  <a:cubicBezTo>
                    <a:pt x="20250" y="90460"/>
                    <a:pt x="0" y="70210"/>
                    <a:pt x="0" y="45230"/>
                  </a:cubicBezTo>
                  <a:cubicBezTo>
                    <a:pt x="0" y="20250"/>
                    <a:pt x="20250" y="0"/>
                    <a:pt x="45230" y="0"/>
                  </a:cubicBezTo>
                  <a:cubicBezTo>
                    <a:pt x="70210" y="0"/>
                    <a:pt x="90460" y="20250"/>
                    <a:pt x="90460" y="45230"/>
                  </a:cubicBezTo>
                  <a:close/>
                </a:path>
              </a:pathLst>
            </a:custGeom>
            <a:solidFill>
              <a:schemeClr val="bg1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="" xmlns:a16="http://schemas.microsoft.com/office/drawing/2014/main" id="{CC23E25C-62B0-4887-ED2C-C4A134B075FE}"/>
                </a:ext>
              </a:extLst>
            </p:cNvPr>
            <p:cNvSpPr/>
            <p:nvPr/>
          </p:nvSpPr>
          <p:spPr>
            <a:xfrm>
              <a:off x="4890912" y="3703986"/>
              <a:ext cx="90460" cy="90460"/>
            </a:xfrm>
            <a:custGeom>
              <a:avLst/>
              <a:gdLst>
                <a:gd name="connsiteX0" fmla="*/ 90460 w 90460"/>
                <a:gd name="connsiteY0" fmla="*/ 45230 h 90460"/>
                <a:gd name="connsiteX1" fmla="*/ 45230 w 90460"/>
                <a:gd name="connsiteY1" fmla="*/ 90460 h 90460"/>
                <a:gd name="connsiteX2" fmla="*/ 0 w 90460"/>
                <a:gd name="connsiteY2" fmla="*/ 45230 h 90460"/>
                <a:gd name="connsiteX3" fmla="*/ 45230 w 90460"/>
                <a:gd name="connsiteY3" fmla="*/ 0 h 90460"/>
                <a:gd name="connsiteX4" fmla="*/ 90460 w 90460"/>
                <a:gd name="connsiteY4" fmla="*/ 45230 h 9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0" h="90460">
                  <a:moveTo>
                    <a:pt x="90460" y="45230"/>
                  </a:moveTo>
                  <a:cubicBezTo>
                    <a:pt x="90460" y="70210"/>
                    <a:pt x="70210" y="90460"/>
                    <a:pt x="45230" y="90460"/>
                  </a:cubicBezTo>
                  <a:cubicBezTo>
                    <a:pt x="20250" y="90460"/>
                    <a:pt x="0" y="70210"/>
                    <a:pt x="0" y="45230"/>
                  </a:cubicBezTo>
                  <a:cubicBezTo>
                    <a:pt x="0" y="20250"/>
                    <a:pt x="20250" y="0"/>
                    <a:pt x="45230" y="0"/>
                  </a:cubicBezTo>
                  <a:cubicBezTo>
                    <a:pt x="70210" y="0"/>
                    <a:pt x="90460" y="20250"/>
                    <a:pt x="90460" y="45230"/>
                  </a:cubicBezTo>
                  <a:close/>
                </a:path>
              </a:pathLst>
            </a:custGeom>
            <a:solidFill>
              <a:schemeClr val="bg1"/>
            </a:solidFill>
            <a:ln w="60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200">
                <a:latin typeface="Century Gothic" panose="020B0502020202020204" pitchFamily="34" charset="0"/>
              </a:endParaRPr>
            </a:p>
          </p:txBody>
        </p:sp>
      </p:grpSp>
      <p:sp>
        <p:nvSpPr>
          <p:cNvPr id="143" name="CuadroTexto 142">
            <a:extLst>
              <a:ext uri="{FF2B5EF4-FFF2-40B4-BE49-F238E27FC236}">
                <a16:creationId xmlns="" xmlns:a16="http://schemas.microsoft.com/office/drawing/2014/main" id="{43AD7E19-E358-7835-9CCB-AF684F9D5F95}"/>
              </a:ext>
            </a:extLst>
          </p:cNvPr>
          <p:cNvSpPr txBox="1"/>
          <p:nvPr/>
        </p:nvSpPr>
        <p:spPr>
          <a:xfrm>
            <a:off x="9227356" y="5015002"/>
            <a:ext cx="26402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 defTabSz="8572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 panose="020F0502020204030204" pitchFamily="34" charset="0"/>
                <a:sym typeface="Arial"/>
              </a:rPr>
              <a:t>Piloto de XXXXX</a:t>
            </a:r>
          </a:p>
        </p:txBody>
      </p:sp>
    </p:spTree>
    <p:extLst>
      <p:ext uri="{BB962C8B-B14F-4D97-AF65-F5344CB8AC3E}">
        <p14:creationId xmlns:p14="http://schemas.microsoft.com/office/powerpoint/2010/main" val="767957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BENEFICIOS DE LOS PRODUCTOS A IMPLEMENTAR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2616985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RIESGOS Y ACCIONES DE MITIGACIÓN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aphicFrame>
        <p:nvGraphicFramePr>
          <p:cNvPr id="13" name="Tabla 2">
            <a:extLst>
              <a:ext uri="{FF2B5EF4-FFF2-40B4-BE49-F238E27FC236}">
                <a16:creationId xmlns="" xmlns:a16="http://schemas.microsoft.com/office/drawing/2014/main" id="{BE623D4E-4B22-27C3-EA3B-E935B1818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68819"/>
              </p:ext>
            </p:extLst>
          </p:nvPr>
        </p:nvGraphicFramePr>
        <p:xfrm>
          <a:off x="1027379" y="1611661"/>
          <a:ext cx="9813000" cy="2946400"/>
        </p:xfrm>
        <a:graphic>
          <a:graphicData uri="http://schemas.openxmlformats.org/drawingml/2006/table">
            <a:tbl>
              <a:tblPr firstRow="1" bandRow="1">
                <a:tableStyleId>{22A426CD-488C-4553-B771-07CC1A9AD4EF}</a:tableStyleId>
              </a:tblPr>
              <a:tblGrid>
                <a:gridCol w="3502418">
                  <a:extLst>
                    <a:ext uri="{9D8B030D-6E8A-4147-A177-3AD203B41FA5}">
                      <a16:colId xmlns="" xmlns:a16="http://schemas.microsoft.com/office/drawing/2014/main" val="1849262932"/>
                    </a:ext>
                  </a:extLst>
                </a:gridCol>
                <a:gridCol w="2588455">
                  <a:extLst>
                    <a:ext uri="{9D8B030D-6E8A-4147-A177-3AD203B41FA5}">
                      <a16:colId xmlns="" xmlns:a16="http://schemas.microsoft.com/office/drawing/2014/main" val="2784854817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3292477989"/>
                    </a:ext>
                  </a:extLst>
                </a:gridCol>
                <a:gridCol w="2076207">
                  <a:extLst>
                    <a:ext uri="{9D8B030D-6E8A-4147-A177-3AD203B41FA5}">
                      <a16:colId xmlns="" xmlns:a16="http://schemas.microsoft.com/office/drawing/2014/main" val="301931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DIFICULTADES / RIESGOS PREVISTOS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ACCIONES PARA SUPERAR RIESGOS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INSTANCIAS INVOLUCRADAS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FECHA DE IMPLEMENTACIÓN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542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lang="es-419" sz="140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1. Limitados recursos humanos en las áreas responsables de la supervisión del desarrollo de las consultorías que  prolongan los tiempos de ejecución</a:t>
                      </a:r>
                      <a:endParaRPr lang="es-419" sz="14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es-419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Actualmente se están evaluando propuestas de firmas consultoras para optimizar contrataciones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s-PE" sz="140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Dirección Ejecutiva / Direcciones de Línea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s-PE" sz="140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Julio</a:t>
                      </a:r>
                      <a:r>
                        <a:rPr lang="es-PE" sz="1400" strike="noStrike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2022</a:t>
                      </a:r>
                      <a:endParaRPr lang="es-PE" sz="1400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376677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7978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0511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9157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PE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19261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657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c5a8b46e4_5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49"/>
            <a:ext cx="12191999" cy="68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c5a8b46e4_5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3" y="-56971"/>
            <a:ext cx="4286700" cy="8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c5a8b46e4_5_0"/>
          <p:cNvPicPr preferRelativeResize="0"/>
          <p:nvPr/>
        </p:nvPicPr>
        <p:blipFill rotWithShape="1">
          <a:blip r:embed="rId5">
            <a:alphaModFix/>
          </a:blip>
          <a:srcRect l="22575" t="14518" r="21323" b="18173"/>
          <a:stretch/>
        </p:blipFill>
        <p:spPr>
          <a:xfrm>
            <a:off x="9345295" y="-94244"/>
            <a:ext cx="1781811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2c5a8b46e4_5_0"/>
          <p:cNvSpPr/>
          <p:nvPr/>
        </p:nvSpPr>
        <p:spPr>
          <a:xfrm>
            <a:off x="145972" y="786500"/>
            <a:ext cx="11462553" cy="66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91425" anchor="ctr" anchorCtr="0">
            <a:noAutofit/>
          </a:bodyPr>
          <a:lstStyle/>
          <a:p>
            <a:pPr marL="457200" marR="0" lvl="0" indent="-36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PE" sz="2200" b="1" i="0" u="none" strike="noStrike" cap="none" dirty="0">
                <a:solidFill>
                  <a:srgbClr val="980000"/>
                </a:solidFill>
                <a:latin typeface="Century Gothic" panose="020B0502020202020204" pitchFamily="34" charset="0"/>
                <a:sym typeface="Arial"/>
              </a:rPr>
              <a:t>PRESUPUESTO</a:t>
            </a:r>
            <a:endParaRPr sz="1400" b="0" i="0" u="none" strike="noStrike" cap="none" dirty="0">
              <a:solidFill>
                <a:srgbClr val="99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33" name="Google Shape;133;g12c5a8b46e4_5_0"/>
          <p:cNvGrpSpPr/>
          <p:nvPr/>
        </p:nvGrpSpPr>
        <p:grpSpPr>
          <a:xfrm>
            <a:off x="1351621" y="2357752"/>
            <a:ext cx="9555300" cy="3623315"/>
            <a:chOff x="1239262" y="1973289"/>
            <a:chExt cx="9555300" cy="3623315"/>
          </a:xfrm>
        </p:grpSpPr>
        <p:sp>
          <p:nvSpPr>
            <p:cNvPr id="134" name="Google Shape;134;g12c5a8b46e4_5_0"/>
            <p:cNvSpPr txBox="1"/>
            <p:nvPr/>
          </p:nvSpPr>
          <p:spPr>
            <a:xfrm>
              <a:off x="1239262" y="1973289"/>
              <a:ext cx="9555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12c5a8b46e4_5_0"/>
            <p:cNvCxnSpPr/>
            <p:nvPr/>
          </p:nvCxnSpPr>
          <p:spPr>
            <a:xfrm>
              <a:off x="2836521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g12c5a8b46e4_5_0"/>
            <p:cNvCxnSpPr/>
            <p:nvPr/>
          </p:nvCxnSpPr>
          <p:spPr>
            <a:xfrm>
              <a:off x="4648739" y="4562650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g12c5a8b46e4_5_0"/>
            <p:cNvCxnSpPr/>
            <p:nvPr/>
          </p:nvCxnSpPr>
          <p:spPr>
            <a:xfrm>
              <a:off x="6175089" y="458410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g12c5a8b46e4_5_0"/>
            <p:cNvCxnSpPr/>
            <p:nvPr/>
          </p:nvCxnSpPr>
          <p:spPr>
            <a:xfrm>
              <a:off x="8500868" y="4575682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g12c5a8b46e4_5_0"/>
            <p:cNvCxnSpPr/>
            <p:nvPr/>
          </p:nvCxnSpPr>
          <p:spPr>
            <a:xfrm>
              <a:off x="9970027" y="4415324"/>
              <a:ext cx="0" cy="101250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aphicFrame>
        <p:nvGraphicFramePr>
          <p:cNvPr id="13" name="Google Shape;283;p15">
            <a:extLst>
              <a:ext uri="{FF2B5EF4-FFF2-40B4-BE49-F238E27FC236}">
                <a16:creationId xmlns="" xmlns:a16="http://schemas.microsoft.com/office/drawing/2014/main" id="{1199DCFD-C717-758C-BF76-0EF064BCEF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328293"/>
              </p:ext>
            </p:extLst>
          </p:nvPr>
        </p:nvGraphicFramePr>
        <p:xfrm>
          <a:off x="466021" y="1611661"/>
          <a:ext cx="11326500" cy="495802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9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81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13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23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851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46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95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RECURSOS HUMANOS</a:t>
                      </a:r>
                      <a:endParaRPr sz="1000" b="1" u="none" strike="noStrike" cap="none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CANT.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HONORARIOS (S/.)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COSTO MENSUAL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MESES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COSTO ANUAL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1400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HONORARIOS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b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336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BIM Management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Coordinador B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Especialista BIM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264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HARDWARE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CANT.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COSTO UNITARIO </a:t>
                      </a: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(S/.)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0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COSTO PARCIAL</a:t>
                      </a:r>
                      <a:r>
                        <a:rPr lang="es-PE" sz="10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(S/.)</a:t>
                      </a:r>
                      <a:endParaRPr sz="10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COSTO ANUAL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1400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GASTOS EQUIPAMIENTO</a:t>
                      </a:r>
                      <a:r>
                        <a:rPr lang="es-PE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INFORMÁTICO - ASISTENCIA TÉCNICA</a:t>
                      </a:r>
                      <a:endParaRPr lang="es-PE"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0,00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Workstation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72.000,00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 de 29”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30.000,00  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Teclado y Mouse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Pantalla 82”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100.000,00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1400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GASTOS EQUIPAMIENTO</a:t>
                      </a:r>
                      <a:r>
                        <a:rPr lang="es-PE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INFORMÁTICO - DIRECCIONES DE LÍNEA</a:t>
                      </a:r>
                      <a:endParaRPr lang="es-PE"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269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es-PE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0,00</a:t>
                      </a:r>
                      <a:endParaRPr sz="12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Workstation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36.000,00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144.000,00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 de 29”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24.000,00 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Teclado y Mouse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</a:t>
                      </a:r>
                      <a:r>
                        <a:rPr lang="es-PE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Pantalla 82”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200.000,00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PE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100.000,00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180000" marT="36000" marB="3600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4800">
                <a:tc gridSpan="5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634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s-PE" sz="12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808</a:t>
                      </a:r>
                      <a:r>
                        <a:rPr lang="es-PE" sz="1200" b="1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es-PE" sz="12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r>
                        <a:rPr lang="es-PE" sz="1200" b="1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0,00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36000" marT="36000" marB="3600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634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6344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687429"/>
      </p:ext>
    </p:extLst>
  </p:cSld>
  <p:clrMapOvr>
    <a:masterClrMapping/>
  </p:clrMapOvr>
</p:sld>
</file>

<file path=ppt/theme/theme1.xml><?xml version="1.0" encoding="utf-8"?>
<a:theme xmlns:a="http://schemas.openxmlformats.org/drawingml/2006/main" name="1. PLANTILLA  ICAM 2020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5103</TotalTime>
  <Words>947</Words>
  <Application>Microsoft Office PowerPoint</Application>
  <PresentationFormat>Panorámica</PresentationFormat>
  <Paragraphs>199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Poppins-SemiBold</vt:lpstr>
      <vt:lpstr>Wingdings</vt:lpstr>
      <vt:lpstr>1. PLANTILLA  ICAM 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Angela Quillatupa Mo</dc:creator>
  <cp:lastModifiedBy>Miguel Coello Huaman</cp:lastModifiedBy>
  <cp:revision>52</cp:revision>
  <cp:lastPrinted>2022-05-26T16:35:57Z</cp:lastPrinted>
  <dcterms:modified xsi:type="dcterms:W3CDTF">2022-05-26T17:41:19Z</dcterms:modified>
</cp:coreProperties>
</file>